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24"/>
  </p:notesMasterIdLst>
  <p:handoutMasterIdLst>
    <p:handoutMasterId r:id="rId25"/>
  </p:handoutMasterIdLst>
  <p:sldIdLst>
    <p:sldId id="256" r:id="rId2"/>
    <p:sldId id="277" r:id="rId3"/>
    <p:sldId id="276" r:id="rId4"/>
    <p:sldId id="298" r:id="rId5"/>
    <p:sldId id="280" r:id="rId6"/>
    <p:sldId id="279" r:id="rId7"/>
    <p:sldId id="282" r:id="rId8"/>
    <p:sldId id="285" r:id="rId9"/>
    <p:sldId id="284" r:id="rId10"/>
    <p:sldId id="286" r:id="rId11"/>
    <p:sldId id="288" r:id="rId12"/>
    <p:sldId id="287" r:id="rId13"/>
    <p:sldId id="291" r:id="rId14"/>
    <p:sldId id="270" r:id="rId15"/>
    <p:sldId id="290" r:id="rId16"/>
    <p:sldId id="271" r:id="rId17"/>
    <p:sldId id="292" r:id="rId18"/>
    <p:sldId id="297" r:id="rId19"/>
    <p:sldId id="273" r:id="rId20"/>
    <p:sldId id="299" r:id="rId21"/>
    <p:sldId id="300" r:id="rId22"/>
    <p:sldId id="295" r:id="rId2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9B2B7D6-1649-4B45-8F95-256814576C16}">
          <p14:sldIdLst>
            <p14:sldId id="256"/>
            <p14:sldId id="277"/>
            <p14:sldId id="276"/>
            <p14:sldId id="298"/>
            <p14:sldId id="280"/>
            <p14:sldId id="279"/>
            <p14:sldId id="282"/>
            <p14:sldId id="285"/>
            <p14:sldId id="284"/>
            <p14:sldId id="286"/>
            <p14:sldId id="288"/>
            <p14:sldId id="287"/>
            <p14:sldId id="291"/>
            <p14:sldId id="270"/>
            <p14:sldId id="290"/>
            <p14:sldId id="271"/>
            <p14:sldId id="292"/>
            <p14:sldId id="297"/>
            <p14:sldId id="273"/>
            <p14:sldId id="299"/>
            <p14:sldId id="300"/>
            <p14:sldId id="29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83FA2"/>
    <a:srgbClr val="FFFF66"/>
    <a:srgbClr val="2F4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07" autoAdjust="0"/>
  </p:normalViewPr>
  <p:slideViewPr>
    <p:cSldViewPr>
      <p:cViewPr varScale="1">
        <p:scale>
          <a:sx n="68" d="100"/>
          <a:sy n="68"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609F37-1B45-469F-B634-DF7154431B3D}" type="doc">
      <dgm:prSet loTypeId="urn:microsoft.com/office/officeart/2008/layout/VerticalCurvedList" loCatId="list" qsTypeId="urn:microsoft.com/office/officeart/2005/8/quickstyle/3d2" qsCatId="3D" csTypeId="urn:microsoft.com/office/officeart/2005/8/colors/colorful1#1" csCatId="colorful" phldr="1"/>
      <dgm:spPr/>
      <dgm:t>
        <a:bodyPr/>
        <a:lstStyle/>
        <a:p>
          <a:endParaRPr lang="en-US"/>
        </a:p>
      </dgm:t>
    </dgm:pt>
    <dgm:pt modelId="{6CF23C88-CC8B-4AD6-B999-C35345E65C6B}">
      <dgm:prSet custT="1"/>
      <dgm:spPr/>
      <dgm:t>
        <a:bodyPr/>
        <a:lstStyle/>
        <a:p>
          <a:pPr rtl="0"/>
          <a:r>
            <a:rPr lang="en-US" sz="1800" dirty="0">
              <a:solidFill>
                <a:srgbClr val="000000"/>
              </a:solidFill>
              <a:latin typeface="Comic Sans MS"/>
              <a:cs typeface="Comic Sans MS"/>
            </a:rPr>
            <a:t>Collects and manages financial responsibilities of classroom activity fund</a:t>
          </a:r>
        </a:p>
      </dgm:t>
    </dgm:pt>
    <dgm:pt modelId="{A0A6F3F9-9A76-468F-82F4-5D8D48CC04FB}" type="parTrans" cxnId="{DCC61F07-EAA6-41C5-891C-1CF03A359869}">
      <dgm:prSet/>
      <dgm:spPr/>
      <dgm:t>
        <a:bodyPr/>
        <a:lstStyle/>
        <a:p>
          <a:endParaRPr lang="en-US">
            <a:solidFill>
              <a:schemeClr val="accent1">
                <a:lumMod val="75000"/>
              </a:schemeClr>
            </a:solidFill>
          </a:endParaRPr>
        </a:p>
      </dgm:t>
    </dgm:pt>
    <dgm:pt modelId="{88261681-183D-4017-8018-EE04B0777FD1}" type="sibTrans" cxnId="{DCC61F07-EAA6-41C5-891C-1CF03A359869}">
      <dgm:prSet/>
      <dgm:spPr/>
      <dgm:t>
        <a:bodyPr/>
        <a:lstStyle/>
        <a:p>
          <a:endParaRPr lang="en-US">
            <a:solidFill>
              <a:schemeClr val="accent1">
                <a:lumMod val="75000"/>
              </a:schemeClr>
            </a:solidFill>
          </a:endParaRPr>
        </a:p>
      </dgm:t>
    </dgm:pt>
    <dgm:pt modelId="{AF818E6A-4A8B-4AC2-AC2A-B2213980C38C}">
      <dgm:prSet custT="1"/>
      <dgm:spPr/>
      <dgm:t>
        <a:bodyPr/>
        <a:lstStyle/>
        <a:p>
          <a:pPr rtl="0"/>
          <a:r>
            <a:rPr lang="en-US" sz="1800" dirty="0">
              <a:solidFill>
                <a:srgbClr val="000000"/>
              </a:solidFill>
              <a:latin typeface="Comic Sans MS"/>
              <a:cs typeface="Comic Sans MS"/>
            </a:rPr>
            <a:t>Communicates information to parents as needed regarding classroom-related information</a:t>
          </a:r>
        </a:p>
      </dgm:t>
    </dgm:pt>
    <dgm:pt modelId="{204F9E71-871A-4D7C-8537-F36B71C4F8B3}" type="parTrans" cxnId="{5992D142-AD49-4ACC-AB98-431504508306}">
      <dgm:prSet/>
      <dgm:spPr/>
      <dgm:t>
        <a:bodyPr/>
        <a:lstStyle/>
        <a:p>
          <a:endParaRPr lang="en-US">
            <a:solidFill>
              <a:schemeClr val="accent1">
                <a:lumMod val="75000"/>
              </a:schemeClr>
            </a:solidFill>
          </a:endParaRPr>
        </a:p>
      </dgm:t>
    </dgm:pt>
    <dgm:pt modelId="{FA933267-EC4B-4D23-9BC8-7FEBCE36B107}" type="sibTrans" cxnId="{5992D142-AD49-4ACC-AB98-431504508306}">
      <dgm:prSet/>
      <dgm:spPr/>
      <dgm:t>
        <a:bodyPr/>
        <a:lstStyle/>
        <a:p>
          <a:endParaRPr lang="en-US">
            <a:solidFill>
              <a:schemeClr val="accent1">
                <a:lumMod val="75000"/>
              </a:schemeClr>
            </a:solidFill>
          </a:endParaRPr>
        </a:p>
      </dgm:t>
    </dgm:pt>
    <dgm:pt modelId="{654732D9-BDCC-4AA6-986F-95A1F9B2E839}">
      <dgm:prSet custT="1"/>
      <dgm:spPr/>
      <dgm:t>
        <a:bodyPr/>
        <a:lstStyle/>
        <a:p>
          <a:pPr rtl="0"/>
          <a:r>
            <a:rPr lang="en-US" sz="1800" dirty="0">
              <a:solidFill>
                <a:srgbClr val="000000"/>
              </a:solidFill>
              <a:latin typeface="Comic Sans MS"/>
              <a:cs typeface="Comic Sans MS"/>
            </a:rPr>
            <a:t>Coordinates classroom volunteers</a:t>
          </a:r>
        </a:p>
      </dgm:t>
    </dgm:pt>
    <dgm:pt modelId="{57C2B651-93FB-42B6-9391-66479F186F0A}" type="parTrans" cxnId="{2DB8E269-60B7-4E06-856F-38FF06B878E8}">
      <dgm:prSet/>
      <dgm:spPr/>
      <dgm:t>
        <a:bodyPr/>
        <a:lstStyle/>
        <a:p>
          <a:endParaRPr lang="en-US">
            <a:solidFill>
              <a:schemeClr val="accent1">
                <a:lumMod val="75000"/>
              </a:schemeClr>
            </a:solidFill>
          </a:endParaRPr>
        </a:p>
      </dgm:t>
    </dgm:pt>
    <dgm:pt modelId="{88881772-87B8-465E-95EE-76778C51CC84}" type="sibTrans" cxnId="{2DB8E269-60B7-4E06-856F-38FF06B878E8}">
      <dgm:prSet/>
      <dgm:spPr/>
      <dgm:t>
        <a:bodyPr/>
        <a:lstStyle/>
        <a:p>
          <a:endParaRPr lang="en-US">
            <a:solidFill>
              <a:schemeClr val="accent1">
                <a:lumMod val="75000"/>
              </a:schemeClr>
            </a:solidFill>
          </a:endParaRPr>
        </a:p>
      </dgm:t>
    </dgm:pt>
    <dgm:pt modelId="{3F0FE5BC-CBB1-4772-8262-11EF4EF19532}">
      <dgm:prSet custT="1"/>
      <dgm:spPr/>
      <dgm:t>
        <a:bodyPr/>
        <a:lstStyle/>
        <a:p>
          <a:pPr marL="171450" rtl="0"/>
          <a:r>
            <a:rPr lang="en-US" sz="1800" dirty="0">
              <a:solidFill>
                <a:srgbClr val="000000"/>
              </a:solidFill>
              <a:latin typeface="Comic Sans MS"/>
              <a:cs typeface="Comic Sans MS"/>
            </a:rPr>
            <a:t>Organizes teacher appreciation activities</a:t>
          </a:r>
        </a:p>
      </dgm:t>
    </dgm:pt>
    <dgm:pt modelId="{7584790B-3E69-488A-952A-AA9BC4FE194F}" type="parTrans" cxnId="{43C9F81C-2AC0-41C1-90EC-BA7BA58EAED8}">
      <dgm:prSet/>
      <dgm:spPr/>
      <dgm:t>
        <a:bodyPr/>
        <a:lstStyle/>
        <a:p>
          <a:endParaRPr lang="en-US">
            <a:solidFill>
              <a:schemeClr val="accent1">
                <a:lumMod val="75000"/>
              </a:schemeClr>
            </a:solidFill>
          </a:endParaRPr>
        </a:p>
      </dgm:t>
    </dgm:pt>
    <dgm:pt modelId="{E2DDFD8A-0BC2-4AE7-A743-5AE76093DAB4}" type="sibTrans" cxnId="{43C9F81C-2AC0-41C1-90EC-BA7BA58EAED8}">
      <dgm:prSet/>
      <dgm:spPr/>
      <dgm:t>
        <a:bodyPr/>
        <a:lstStyle/>
        <a:p>
          <a:endParaRPr lang="en-US">
            <a:solidFill>
              <a:schemeClr val="accent1">
                <a:lumMod val="75000"/>
              </a:schemeClr>
            </a:solidFill>
          </a:endParaRPr>
        </a:p>
      </dgm:t>
    </dgm:pt>
    <dgm:pt modelId="{33FE1DA4-D6BA-4E5F-9FF7-26EF6F6425B2}">
      <dgm:prSet custT="1"/>
      <dgm:spPr/>
      <dgm:t>
        <a:bodyPr/>
        <a:lstStyle/>
        <a:p>
          <a:pPr rtl="0"/>
          <a:r>
            <a:rPr lang="en-US" sz="1800" dirty="0">
              <a:solidFill>
                <a:srgbClr val="000000"/>
              </a:solidFill>
              <a:latin typeface="Comic Sans MS"/>
              <a:cs typeface="Comic Sans MS"/>
            </a:rPr>
            <a:t>Responds to and organizes assistance for ad hoc requests by the teacher </a:t>
          </a:r>
        </a:p>
      </dgm:t>
    </dgm:pt>
    <dgm:pt modelId="{A2C952BA-6B95-4C95-806C-B74DC44A9F69}" type="parTrans" cxnId="{8D010ACC-2FF9-4374-8A76-0795B988C28B}">
      <dgm:prSet/>
      <dgm:spPr/>
      <dgm:t>
        <a:bodyPr/>
        <a:lstStyle/>
        <a:p>
          <a:endParaRPr lang="en-US">
            <a:solidFill>
              <a:schemeClr val="accent1">
                <a:lumMod val="75000"/>
              </a:schemeClr>
            </a:solidFill>
          </a:endParaRPr>
        </a:p>
      </dgm:t>
    </dgm:pt>
    <dgm:pt modelId="{14286829-C2F0-40CA-B69F-95287A49EFDB}" type="sibTrans" cxnId="{8D010ACC-2FF9-4374-8A76-0795B988C28B}">
      <dgm:prSet/>
      <dgm:spPr/>
      <dgm:t>
        <a:bodyPr/>
        <a:lstStyle/>
        <a:p>
          <a:endParaRPr lang="en-US">
            <a:solidFill>
              <a:schemeClr val="accent1">
                <a:lumMod val="75000"/>
              </a:schemeClr>
            </a:solidFill>
          </a:endParaRPr>
        </a:p>
      </dgm:t>
    </dgm:pt>
    <dgm:pt modelId="{917A6E8B-F05C-C144-B3B3-A1E6533073EC}" type="pres">
      <dgm:prSet presAssocID="{49609F37-1B45-469F-B634-DF7154431B3D}" presName="Name0" presStyleCnt="0">
        <dgm:presLayoutVars>
          <dgm:chMax val="7"/>
          <dgm:chPref val="7"/>
          <dgm:dir/>
        </dgm:presLayoutVars>
      </dgm:prSet>
      <dgm:spPr/>
    </dgm:pt>
    <dgm:pt modelId="{6B0C818E-7721-F74E-9FBF-995EF5EF7234}" type="pres">
      <dgm:prSet presAssocID="{49609F37-1B45-469F-B634-DF7154431B3D}" presName="Name1" presStyleCnt="0"/>
      <dgm:spPr/>
    </dgm:pt>
    <dgm:pt modelId="{88F259B6-7B2F-FE49-9DE8-8CE7A70303B7}" type="pres">
      <dgm:prSet presAssocID="{49609F37-1B45-469F-B634-DF7154431B3D}" presName="cycle" presStyleCnt="0"/>
      <dgm:spPr/>
    </dgm:pt>
    <dgm:pt modelId="{0513065E-50B1-D842-BCC5-0E7EB0FCB2F9}" type="pres">
      <dgm:prSet presAssocID="{49609F37-1B45-469F-B634-DF7154431B3D}" presName="srcNode" presStyleLbl="node1" presStyleIdx="0" presStyleCnt="5"/>
      <dgm:spPr/>
    </dgm:pt>
    <dgm:pt modelId="{533E76D9-0626-1B40-8AF9-6D6E783B0413}" type="pres">
      <dgm:prSet presAssocID="{49609F37-1B45-469F-B634-DF7154431B3D}" presName="conn" presStyleLbl="parChTrans1D2" presStyleIdx="0" presStyleCnt="1"/>
      <dgm:spPr/>
    </dgm:pt>
    <dgm:pt modelId="{0043104D-FC2E-DD44-ACCA-DF629F88B309}" type="pres">
      <dgm:prSet presAssocID="{49609F37-1B45-469F-B634-DF7154431B3D}" presName="extraNode" presStyleLbl="node1" presStyleIdx="0" presStyleCnt="5"/>
      <dgm:spPr/>
    </dgm:pt>
    <dgm:pt modelId="{70091B1D-0B7A-5E4E-82AF-06D680120348}" type="pres">
      <dgm:prSet presAssocID="{49609F37-1B45-469F-B634-DF7154431B3D}" presName="dstNode" presStyleLbl="node1" presStyleIdx="0" presStyleCnt="5"/>
      <dgm:spPr/>
    </dgm:pt>
    <dgm:pt modelId="{4D260947-00DD-B14C-8F6A-F666EC08FECB}" type="pres">
      <dgm:prSet presAssocID="{6CF23C88-CC8B-4AD6-B999-C35345E65C6B}" presName="text_1" presStyleLbl="node1" presStyleIdx="0" presStyleCnt="5">
        <dgm:presLayoutVars>
          <dgm:bulletEnabled val="1"/>
        </dgm:presLayoutVars>
      </dgm:prSet>
      <dgm:spPr/>
    </dgm:pt>
    <dgm:pt modelId="{D151F2DC-ACA6-4D48-9CFC-1A33B062328C}" type="pres">
      <dgm:prSet presAssocID="{6CF23C88-CC8B-4AD6-B999-C35345E65C6B}" presName="accent_1" presStyleCnt="0"/>
      <dgm:spPr/>
    </dgm:pt>
    <dgm:pt modelId="{B2332792-F61D-6047-8566-4929536778A5}" type="pres">
      <dgm:prSet presAssocID="{6CF23C88-CC8B-4AD6-B999-C35345E65C6B}" presName="accentRepeatNode" presStyleLbl="solidFgAcc1" presStyleIdx="0" presStyleCnt="5"/>
      <dgm:spPr/>
    </dgm:pt>
    <dgm:pt modelId="{E37FD5A2-AEA1-7E40-BDFF-DB6C8880E7E0}" type="pres">
      <dgm:prSet presAssocID="{AF818E6A-4A8B-4AC2-AC2A-B2213980C38C}" presName="text_2" presStyleLbl="node1" presStyleIdx="1" presStyleCnt="5" custScaleY="134839" custLinFactNeighborX="-313" custLinFactNeighborY="0">
        <dgm:presLayoutVars>
          <dgm:bulletEnabled val="1"/>
        </dgm:presLayoutVars>
      </dgm:prSet>
      <dgm:spPr/>
    </dgm:pt>
    <dgm:pt modelId="{C5CF197B-D3AA-6F4D-A58C-C23A4C2BDADB}" type="pres">
      <dgm:prSet presAssocID="{AF818E6A-4A8B-4AC2-AC2A-B2213980C38C}" presName="accent_2" presStyleCnt="0"/>
      <dgm:spPr/>
    </dgm:pt>
    <dgm:pt modelId="{B13BB2BE-F6EA-FB4C-851F-E10C03AB3E68}" type="pres">
      <dgm:prSet presAssocID="{AF818E6A-4A8B-4AC2-AC2A-B2213980C38C}" presName="accentRepeatNode" presStyleLbl="solidFgAcc1" presStyleIdx="1" presStyleCnt="5"/>
      <dgm:spPr/>
    </dgm:pt>
    <dgm:pt modelId="{6E2B744C-F40C-2B4F-BB1B-4A62B16EFD7E}" type="pres">
      <dgm:prSet presAssocID="{654732D9-BDCC-4AA6-986F-95A1F9B2E839}" presName="text_3" presStyleLbl="node1" presStyleIdx="2" presStyleCnt="5">
        <dgm:presLayoutVars>
          <dgm:bulletEnabled val="1"/>
        </dgm:presLayoutVars>
      </dgm:prSet>
      <dgm:spPr/>
    </dgm:pt>
    <dgm:pt modelId="{1F879A57-C4D2-9644-B4FC-A7A6C1ACFFC1}" type="pres">
      <dgm:prSet presAssocID="{654732D9-BDCC-4AA6-986F-95A1F9B2E839}" presName="accent_3" presStyleCnt="0"/>
      <dgm:spPr/>
    </dgm:pt>
    <dgm:pt modelId="{9B7F8E6A-3862-7644-AAFF-06609F6215AB}" type="pres">
      <dgm:prSet presAssocID="{654732D9-BDCC-4AA6-986F-95A1F9B2E839}" presName="accentRepeatNode" presStyleLbl="solidFgAcc1" presStyleIdx="2" presStyleCnt="5"/>
      <dgm:spPr/>
    </dgm:pt>
    <dgm:pt modelId="{FF2C439E-352F-324D-8DDB-5A057FC029A8}" type="pres">
      <dgm:prSet presAssocID="{3F0FE5BC-CBB1-4772-8262-11EF4EF19532}" presName="text_4" presStyleLbl="node1" presStyleIdx="3" presStyleCnt="5" custScaleY="109495" custLinFactNeighborX="3715" custLinFactNeighborY="16">
        <dgm:presLayoutVars>
          <dgm:bulletEnabled val="1"/>
        </dgm:presLayoutVars>
      </dgm:prSet>
      <dgm:spPr/>
    </dgm:pt>
    <dgm:pt modelId="{FF9E52AC-6E71-B740-8611-EBE40DCEDB42}" type="pres">
      <dgm:prSet presAssocID="{3F0FE5BC-CBB1-4772-8262-11EF4EF19532}" presName="accent_4" presStyleCnt="0"/>
      <dgm:spPr/>
    </dgm:pt>
    <dgm:pt modelId="{190BF7C4-7AC1-1147-BD61-66FF1C14A297}" type="pres">
      <dgm:prSet presAssocID="{3F0FE5BC-CBB1-4772-8262-11EF4EF19532}" presName="accentRepeatNode" presStyleLbl="solidFgAcc1" presStyleIdx="3" presStyleCnt="5"/>
      <dgm:spPr/>
    </dgm:pt>
    <dgm:pt modelId="{F66D20EA-76BF-EF43-A851-6292C27B7340}" type="pres">
      <dgm:prSet presAssocID="{33FE1DA4-D6BA-4E5F-9FF7-26EF6F6425B2}" presName="text_5" presStyleLbl="node1" presStyleIdx="4" presStyleCnt="5">
        <dgm:presLayoutVars>
          <dgm:bulletEnabled val="1"/>
        </dgm:presLayoutVars>
      </dgm:prSet>
      <dgm:spPr/>
    </dgm:pt>
    <dgm:pt modelId="{D2779763-60D9-5844-8E39-769078D1246A}" type="pres">
      <dgm:prSet presAssocID="{33FE1DA4-D6BA-4E5F-9FF7-26EF6F6425B2}" presName="accent_5" presStyleCnt="0"/>
      <dgm:spPr/>
    </dgm:pt>
    <dgm:pt modelId="{39FEF0BD-4469-8F40-ACA1-BA68A40D4123}" type="pres">
      <dgm:prSet presAssocID="{33FE1DA4-D6BA-4E5F-9FF7-26EF6F6425B2}" presName="accentRepeatNode" presStyleLbl="solidFgAcc1" presStyleIdx="4" presStyleCnt="5"/>
      <dgm:spPr/>
    </dgm:pt>
  </dgm:ptLst>
  <dgm:cxnLst>
    <dgm:cxn modelId="{DCC61F07-EAA6-41C5-891C-1CF03A359869}" srcId="{49609F37-1B45-469F-B634-DF7154431B3D}" destId="{6CF23C88-CC8B-4AD6-B999-C35345E65C6B}" srcOrd="0" destOrd="0" parTransId="{A0A6F3F9-9A76-468F-82F4-5D8D48CC04FB}" sibTransId="{88261681-183D-4017-8018-EE04B0777FD1}"/>
    <dgm:cxn modelId="{03341A0F-60FC-BC4B-9410-ED01946D93A2}" type="presOf" srcId="{3F0FE5BC-CBB1-4772-8262-11EF4EF19532}" destId="{FF2C439E-352F-324D-8DDB-5A057FC029A8}" srcOrd="0" destOrd="0" presId="urn:microsoft.com/office/officeart/2008/layout/VerticalCurvedList"/>
    <dgm:cxn modelId="{43C9F81C-2AC0-41C1-90EC-BA7BA58EAED8}" srcId="{49609F37-1B45-469F-B634-DF7154431B3D}" destId="{3F0FE5BC-CBB1-4772-8262-11EF4EF19532}" srcOrd="3" destOrd="0" parTransId="{7584790B-3E69-488A-952A-AA9BC4FE194F}" sibTransId="{E2DDFD8A-0BC2-4AE7-A743-5AE76093DAB4}"/>
    <dgm:cxn modelId="{121DE122-4BB3-304D-AC37-70DE332C956C}" type="presOf" srcId="{49609F37-1B45-469F-B634-DF7154431B3D}" destId="{917A6E8B-F05C-C144-B3B3-A1E6533073EC}" srcOrd="0" destOrd="0" presId="urn:microsoft.com/office/officeart/2008/layout/VerticalCurvedList"/>
    <dgm:cxn modelId="{5992D142-AD49-4ACC-AB98-431504508306}" srcId="{49609F37-1B45-469F-B634-DF7154431B3D}" destId="{AF818E6A-4A8B-4AC2-AC2A-B2213980C38C}" srcOrd="1" destOrd="0" parTransId="{204F9E71-871A-4D7C-8537-F36B71C4F8B3}" sibTransId="{FA933267-EC4B-4D23-9BC8-7FEBCE36B107}"/>
    <dgm:cxn modelId="{2DB8E269-60B7-4E06-856F-38FF06B878E8}" srcId="{49609F37-1B45-469F-B634-DF7154431B3D}" destId="{654732D9-BDCC-4AA6-986F-95A1F9B2E839}" srcOrd="2" destOrd="0" parTransId="{57C2B651-93FB-42B6-9391-66479F186F0A}" sibTransId="{88881772-87B8-465E-95EE-76778C51CC84}"/>
    <dgm:cxn modelId="{9942B28E-4AE6-334F-BB85-AA7346A946B4}" type="presOf" srcId="{33FE1DA4-D6BA-4E5F-9FF7-26EF6F6425B2}" destId="{F66D20EA-76BF-EF43-A851-6292C27B7340}" srcOrd="0" destOrd="0" presId="urn:microsoft.com/office/officeart/2008/layout/VerticalCurvedList"/>
    <dgm:cxn modelId="{965507A5-A856-EB4B-8F04-33CBE93F456A}" type="presOf" srcId="{6CF23C88-CC8B-4AD6-B999-C35345E65C6B}" destId="{4D260947-00DD-B14C-8F6A-F666EC08FECB}" srcOrd="0" destOrd="0" presId="urn:microsoft.com/office/officeart/2008/layout/VerticalCurvedList"/>
    <dgm:cxn modelId="{936706B2-51A7-E94C-B23E-52031FDD2DE9}" type="presOf" srcId="{AF818E6A-4A8B-4AC2-AC2A-B2213980C38C}" destId="{E37FD5A2-AEA1-7E40-BDFF-DB6C8880E7E0}" srcOrd="0" destOrd="0" presId="urn:microsoft.com/office/officeart/2008/layout/VerticalCurvedList"/>
    <dgm:cxn modelId="{8D010ACC-2FF9-4374-8A76-0795B988C28B}" srcId="{49609F37-1B45-469F-B634-DF7154431B3D}" destId="{33FE1DA4-D6BA-4E5F-9FF7-26EF6F6425B2}" srcOrd="4" destOrd="0" parTransId="{A2C952BA-6B95-4C95-806C-B74DC44A9F69}" sibTransId="{14286829-C2F0-40CA-B69F-95287A49EFDB}"/>
    <dgm:cxn modelId="{36EB59D2-E0FD-7648-88E7-6349EAB47CC3}" type="presOf" srcId="{88261681-183D-4017-8018-EE04B0777FD1}" destId="{533E76D9-0626-1B40-8AF9-6D6E783B0413}" srcOrd="0" destOrd="0" presId="urn:microsoft.com/office/officeart/2008/layout/VerticalCurvedList"/>
    <dgm:cxn modelId="{BA5081FE-B253-3D4F-BCE8-E187053887BA}" type="presOf" srcId="{654732D9-BDCC-4AA6-986F-95A1F9B2E839}" destId="{6E2B744C-F40C-2B4F-BB1B-4A62B16EFD7E}" srcOrd="0" destOrd="0" presId="urn:microsoft.com/office/officeart/2008/layout/VerticalCurvedList"/>
    <dgm:cxn modelId="{4D6DCFB8-1031-7E47-9C21-4EBA1D2E88CD}" type="presParOf" srcId="{917A6E8B-F05C-C144-B3B3-A1E6533073EC}" destId="{6B0C818E-7721-F74E-9FBF-995EF5EF7234}" srcOrd="0" destOrd="0" presId="urn:microsoft.com/office/officeart/2008/layout/VerticalCurvedList"/>
    <dgm:cxn modelId="{6D150F58-317D-AD4B-9173-631788A1F229}" type="presParOf" srcId="{6B0C818E-7721-F74E-9FBF-995EF5EF7234}" destId="{88F259B6-7B2F-FE49-9DE8-8CE7A70303B7}" srcOrd="0" destOrd="0" presId="urn:microsoft.com/office/officeart/2008/layout/VerticalCurvedList"/>
    <dgm:cxn modelId="{F1692578-C085-0F44-BFB1-173F4B02E215}" type="presParOf" srcId="{88F259B6-7B2F-FE49-9DE8-8CE7A70303B7}" destId="{0513065E-50B1-D842-BCC5-0E7EB0FCB2F9}" srcOrd="0" destOrd="0" presId="urn:microsoft.com/office/officeart/2008/layout/VerticalCurvedList"/>
    <dgm:cxn modelId="{0296D400-44B8-F445-8A65-0A96C0155224}" type="presParOf" srcId="{88F259B6-7B2F-FE49-9DE8-8CE7A70303B7}" destId="{533E76D9-0626-1B40-8AF9-6D6E783B0413}" srcOrd="1" destOrd="0" presId="urn:microsoft.com/office/officeart/2008/layout/VerticalCurvedList"/>
    <dgm:cxn modelId="{F328099E-5A8B-F346-8A6A-E1C0220C45F6}" type="presParOf" srcId="{88F259B6-7B2F-FE49-9DE8-8CE7A70303B7}" destId="{0043104D-FC2E-DD44-ACCA-DF629F88B309}" srcOrd="2" destOrd="0" presId="urn:microsoft.com/office/officeart/2008/layout/VerticalCurvedList"/>
    <dgm:cxn modelId="{99812A95-3B9B-FC47-91B5-74500A9FE804}" type="presParOf" srcId="{88F259B6-7B2F-FE49-9DE8-8CE7A70303B7}" destId="{70091B1D-0B7A-5E4E-82AF-06D680120348}" srcOrd="3" destOrd="0" presId="urn:microsoft.com/office/officeart/2008/layout/VerticalCurvedList"/>
    <dgm:cxn modelId="{3DD9432A-2CD4-9142-BF3C-9ACE9E541F2D}" type="presParOf" srcId="{6B0C818E-7721-F74E-9FBF-995EF5EF7234}" destId="{4D260947-00DD-B14C-8F6A-F666EC08FECB}" srcOrd="1" destOrd="0" presId="urn:microsoft.com/office/officeart/2008/layout/VerticalCurvedList"/>
    <dgm:cxn modelId="{B32ABB78-BF4C-D54F-8FDA-8654099A325B}" type="presParOf" srcId="{6B0C818E-7721-F74E-9FBF-995EF5EF7234}" destId="{D151F2DC-ACA6-4D48-9CFC-1A33B062328C}" srcOrd="2" destOrd="0" presId="urn:microsoft.com/office/officeart/2008/layout/VerticalCurvedList"/>
    <dgm:cxn modelId="{96603421-BBAD-ED49-9ADA-58F35322D35C}" type="presParOf" srcId="{D151F2DC-ACA6-4D48-9CFC-1A33B062328C}" destId="{B2332792-F61D-6047-8566-4929536778A5}" srcOrd="0" destOrd="0" presId="urn:microsoft.com/office/officeart/2008/layout/VerticalCurvedList"/>
    <dgm:cxn modelId="{0F64610F-BE92-0347-BE52-0AEF442FAFB0}" type="presParOf" srcId="{6B0C818E-7721-F74E-9FBF-995EF5EF7234}" destId="{E37FD5A2-AEA1-7E40-BDFF-DB6C8880E7E0}" srcOrd="3" destOrd="0" presId="urn:microsoft.com/office/officeart/2008/layout/VerticalCurvedList"/>
    <dgm:cxn modelId="{9D23EB64-23BE-4742-AB60-4711B27E6DAC}" type="presParOf" srcId="{6B0C818E-7721-F74E-9FBF-995EF5EF7234}" destId="{C5CF197B-D3AA-6F4D-A58C-C23A4C2BDADB}" srcOrd="4" destOrd="0" presId="urn:microsoft.com/office/officeart/2008/layout/VerticalCurvedList"/>
    <dgm:cxn modelId="{2ABA174F-5AB1-084F-8A13-9B92668EEF93}" type="presParOf" srcId="{C5CF197B-D3AA-6F4D-A58C-C23A4C2BDADB}" destId="{B13BB2BE-F6EA-FB4C-851F-E10C03AB3E68}" srcOrd="0" destOrd="0" presId="urn:microsoft.com/office/officeart/2008/layout/VerticalCurvedList"/>
    <dgm:cxn modelId="{301659E3-74F3-E740-9CD3-9E0D7C6E7C55}" type="presParOf" srcId="{6B0C818E-7721-F74E-9FBF-995EF5EF7234}" destId="{6E2B744C-F40C-2B4F-BB1B-4A62B16EFD7E}" srcOrd="5" destOrd="0" presId="urn:microsoft.com/office/officeart/2008/layout/VerticalCurvedList"/>
    <dgm:cxn modelId="{EF724484-6C69-034E-95C6-6A1BE941D277}" type="presParOf" srcId="{6B0C818E-7721-F74E-9FBF-995EF5EF7234}" destId="{1F879A57-C4D2-9644-B4FC-A7A6C1ACFFC1}" srcOrd="6" destOrd="0" presId="urn:microsoft.com/office/officeart/2008/layout/VerticalCurvedList"/>
    <dgm:cxn modelId="{7D6904C8-316C-B045-ABF2-6400EF435F7A}" type="presParOf" srcId="{1F879A57-C4D2-9644-B4FC-A7A6C1ACFFC1}" destId="{9B7F8E6A-3862-7644-AAFF-06609F6215AB}" srcOrd="0" destOrd="0" presId="urn:microsoft.com/office/officeart/2008/layout/VerticalCurvedList"/>
    <dgm:cxn modelId="{82F34070-6EEB-A942-A027-91E278E32328}" type="presParOf" srcId="{6B0C818E-7721-F74E-9FBF-995EF5EF7234}" destId="{FF2C439E-352F-324D-8DDB-5A057FC029A8}" srcOrd="7" destOrd="0" presId="urn:microsoft.com/office/officeart/2008/layout/VerticalCurvedList"/>
    <dgm:cxn modelId="{AB339B58-B0BB-624A-8488-5E5AF0327CDF}" type="presParOf" srcId="{6B0C818E-7721-F74E-9FBF-995EF5EF7234}" destId="{FF9E52AC-6E71-B740-8611-EBE40DCEDB42}" srcOrd="8" destOrd="0" presId="urn:microsoft.com/office/officeart/2008/layout/VerticalCurvedList"/>
    <dgm:cxn modelId="{2AAE9205-B154-9941-B825-981CC7BB75EA}" type="presParOf" srcId="{FF9E52AC-6E71-B740-8611-EBE40DCEDB42}" destId="{190BF7C4-7AC1-1147-BD61-66FF1C14A297}" srcOrd="0" destOrd="0" presId="urn:microsoft.com/office/officeart/2008/layout/VerticalCurvedList"/>
    <dgm:cxn modelId="{93529867-9F32-F645-B70B-DF3DEB21DA3C}" type="presParOf" srcId="{6B0C818E-7721-F74E-9FBF-995EF5EF7234}" destId="{F66D20EA-76BF-EF43-A851-6292C27B7340}" srcOrd="9" destOrd="0" presId="urn:microsoft.com/office/officeart/2008/layout/VerticalCurvedList"/>
    <dgm:cxn modelId="{E660491D-EF54-A047-813B-E8FAA860E938}" type="presParOf" srcId="{6B0C818E-7721-F74E-9FBF-995EF5EF7234}" destId="{D2779763-60D9-5844-8E39-769078D1246A}" srcOrd="10" destOrd="0" presId="urn:microsoft.com/office/officeart/2008/layout/VerticalCurvedList"/>
    <dgm:cxn modelId="{95B189E6-26DE-784E-9193-C24466332B07}" type="presParOf" srcId="{D2779763-60D9-5844-8E39-769078D1246A}" destId="{39FEF0BD-4469-8F40-ACA1-BA68A40D412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D5080F-37AE-5647-9B27-E4AFF934CDE1}" type="doc">
      <dgm:prSet loTypeId="urn:microsoft.com/office/officeart/2005/8/layout/default#1" loCatId="" qsTypeId="urn:microsoft.com/office/officeart/2005/8/quickstyle/3D2" qsCatId="3D" csTypeId="urn:microsoft.com/office/officeart/2005/8/colors/colorful1#2" csCatId="colorful" phldr="1"/>
      <dgm:spPr/>
      <dgm:t>
        <a:bodyPr/>
        <a:lstStyle/>
        <a:p>
          <a:endParaRPr lang="en-US"/>
        </a:p>
      </dgm:t>
    </dgm:pt>
    <dgm:pt modelId="{E740E03B-D12B-6140-BC4D-A4FD3BEE3B72}">
      <dgm:prSet phldrT="[Text]"/>
      <dgm:spPr/>
      <dgm:t>
        <a:bodyPr/>
        <a:lstStyle/>
        <a:p>
          <a:r>
            <a:rPr lang="en-US" dirty="0">
              <a:solidFill>
                <a:srgbClr val="000000"/>
              </a:solidFill>
            </a:rPr>
            <a:t>Please do not interrupt class time.</a:t>
          </a:r>
        </a:p>
      </dgm:t>
    </dgm:pt>
    <dgm:pt modelId="{B255EE0D-ACD0-914B-B965-13D4F6310D4B}" type="parTrans" cxnId="{1D322168-40A5-4E46-A90F-09266901D76C}">
      <dgm:prSet/>
      <dgm:spPr/>
      <dgm:t>
        <a:bodyPr/>
        <a:lstStyle/>
        <a:p>
          <a:endParaRPr lang="en-US"/>
        </a:p>
      </dgm:t>
    </dgm:pt>
    <dgm:pt modelId="{037B26CB-EB7B-4C4A-9024-0C0A182A44A0}" type="sibTrans" cxnId="{1D322168-40A5-4E46-A90F-09266901D76C}">
      <dgm:prSet/>
      <dgm:spPr/>
      <dgm:t>
        <a:bodyPr/>
        <a:lstStyle/>
        <a:p>
          <a:endParaRPr lang="en-US"/>
        </a:p>
      </dgm:t>
    </dgm:pt>
    <dgm:pt modelId="{EAC3E5D7-3234-8943-97BE-0C9BFF879E92}">
      <dgm:prSet phldrT="[Text]" custT="1"/>
      <dgm:spPr/>
      <dgm:t>
        <a:bodyPr/>
        <a:lstStyle/>
        <a:p>
          <a:r>
            <a:rPr lang="en-US" sz="1900" dirty="0">
              <a:solidFill>
                <a:srgbClr val="000000"/>
              </a:solidFill>
            </a:rPr>
            <a:t>Wear a Visitor Badge at all times.</a:t>
          </a:r>
        </a:p>
      </dgm:t>
    </dgm:pt>
    <dgm:pt modelId="{2FA8D04A-9E36-A442-9C0A-CDBC1DA50127}" type="parTrans" cxnId="{B8AF8BF3-1CCA-2041-A074-6A845FD7C93A}">
      <dgm:prSet/>
      <dgm:spPr/>
      <dgm:t>
        <a:bodyPr/>
        <a:lstStyle/>
        <a:p>
          <a:endParaRPr lang="en-US"/>
        </a:p>
      </dgm:t>
    </dgm:pt>
    <dgm:pt modelId="{9F59C6BF-63C0-9245-8E1D-2EE96090D5FA}" type="sibTrans" cxnId="{B8AF8BF3-1CCA-2041-A074-6A845FD7C93A}">
      <dgm:prSet/>
      <dgm:spPr/>
      <dgm:t>
        <a:bodyPr/>
        <a:lstStyle/>
        <a:p>
          <a:endParaRPr lang="en-US"/>
        </a:p>
      </dgm:t>
    </dgm:pt>
    <dgm:pt modelId="{D6E181D1-9D8E-9448-8320-6668F2DB50DD}">
      <dgm:prSet phldrT="[Text]"/>
      <dgm:spPr/>
      <dgm:t>
        <a:bodyPr/>
        <a:lstStyle/>
        <a:p>
          <a:r>
            <a:rPr lang="en-US" dirty="0">
              <a:solidFill>
                <a:srgbClr val="000000"/>
              </a:solidFill>
            </a:rPr>
            <a:t>For classroom activities, make other arrangements for siblings.</a:t>
          </a:r>
        </a:p>
      </dgm:t>
    </dgm:pt>
    <dgm:pt modelId="{24C7AABF-FB71-E148-BDE3-FDD71E151BA1}" type="parTrans" cxnId="{8E8FC190-8F0E-F546-8291-1275475B2E87}">
      <dgm:prSet/>
      <dgm:spPr/>
      <dgm:t>
        <a:bodyPr/>
        <a:lstStyle/>
        <a:p>
          <a:endParaRPr lang="en-US"/>
        </a:p>
      </dgm:t>
    </dgm:pt>
    <dgm:pt modelId="{BCE7CB89-EE71-AF4A-9916-3E54C63DC301}" type="sibTrans" cxnId="{8E8FC190-8F0E-F546-8291-1275475B2E87}">
      <dgm:prSet/>
      <dgm:spPr/>
      <dgm:t>
        <a:bodyPr/>
        <a:lstStyle/>
        <a:p>
          <a:endParaRPr lang="en-US"/>
        </a:p>
      </dgm:t>
    </dgm:pt>
    <dgm:pt modelId="{4F8B1158-1102-2A43-B4CB-9AB15CD37187}">
      <dgm:prSet phldrT="[Text]"/>
      <dgm:spPr/>
      <dgm:t>
        <a:bodyPr/>
        <a:lstStyle/>
        <a:p>
          <a:r>
            <a:rPr lang="en-US" dirty="0">
              <a:solidFill>
                <a:srgbClr val="000000"/>
              </a:solidFill>
            </a:rPr>
            <a:t>Prearrange any meeting times with the teacher.</a:t>
          </a:r>
        </a:p>
      </dgm:t>
    </dgm:pt>
    <dgm:pt modelId="{8E8B1BC5-7CB0-654A-AB0D-C88888C8908E}" type="parTrans" cxnId="{4AC99695-EFCE-1346-88E4-837AE98C90A4}">
      <dgm:prSet/>
      <dgm:spPr/>
      <dgm:t>
        <a:bodyPr/>
        <a:lstStyle/>
        <a:p>
          <a:endParaRPr lang="en-US"/>
        </a:p>
      </dgm:t>
    </dgm:pt>
    <dgm:pt modelId="{50EDA4D3-1228-C748-9A38-EBADB19354EB}" type="sibTrans" cxnId="{4AC99695-EFCE-1346-88E4-837AE98C90A4}">
      <dgm:prSet/>
      <dgm:spPr/>
      <dgm:t>
        <a:bodyPr/>
        <a:lstStyle/>
        <a:p>
          <a:endParaRPr lang="en-US"/>
        </a:p>
      </dgm:t>
    </dgm:pt>
    <dgm:pt modelId="{4440D07E-CEC9-D847-BAD2-F6D2AA93DA3B}">
      <dgm:prSet phldrT="[Text]"/>
      <dgm:spPr/>
      <dgm:t>
        <a:bodyPr/>
        <a:lstStyle/>
        <a:p>
          <a:r>
            <a:rPr lang="en-US" dirty="0">
              <a:solidFill>
                <a:srgbClr val="000000"/>
              </a:solidFill>
            </a:rPr>
            <a:t>Ask the teacher what works best for him/her.</a:t>
          </a:r>
        </a:p>
      </dgm:t>
    </dgm:pt>
    <dgm:pt modelId="{B3A98F4B-47D0-7344-9758-9DED627B42EB}" type="parTrans" cxnId="{7DC83E91-E770-1E4E-B2FC-F22E16FF1B6A}">
      <dgm:prSet/>
      <dgm:spPr/>
      <dgm:t>
        <a:bodyPr/>
        <a:lstStyle/>
        <a:p>
          <a:endParaRPr lang="en-US"/>
        </a:p>
      </dgm:t>
    </dgm:pt>
    <dgm:pt modelId="{647D23BF-5B2C-0849-A232-54996DF50EA1}" type="sibTrans" cxnId="{7DC83E91-E770-1E4E-B2FC-F22E16FF1B6A}">
      <dgm:prSet/>
      <dgm:spPr/>
      <dgm:t>
        <a:bodyPr/>
        <a:lstStyle/>
        <a:p>
          <a:endParaRPr lang="en-US"/>
        </a:p>
      </dgm:t>
    </dgm:pt>
    <dgm:pt modelId="{58BE6533-2AD9-8C4E-9862-3FFF067DC6DA}" type="pres">
      <dgm:prSet presAssocID="{66D5080F-37AE-5647-9B27-E4AFF934CDE1}" presName="diagram" presStyleCnt="0">
        <dgm:presLayoutVars>
          <dgm:dir/>
          <dgm:resizeHandles val="exact"/>
        </dgm:presLayoutVars>
      </dgm:prSet>
      <dgm:spPr/>
    </dgm:pt>
    <dgm:pt modelId="{4108BAF2-E27D-0E48-9E54-32336FFB46AD}" type="pres">
      <dgm:prSet presAssocID="{E740E03B-D12B-6140-BC4D-A4FD3BEE3B72}" presName="node" presStyleLbl="node1" presStyleIdx="0" presStyleCnt="5" custLinFactNeighborX="17406" custLinFactNeighborY="7737">
        <dgm:presLayoutVars>
          <dgm:bulletEnabled val="1"/>
        </dgm:presLayoutVars>
      </dgm:prSet>
      <dgm:spPr/>
    </dgm:pt>
    <dgm:pt modelId="{E4D1A1B0-4E4C-2D45-8F67-C70B44D905BF}" type="pres">
      <dgm:prSet presAssocID="{037B26CB-EB7B-4C4A-9024-0C0A182A44A0}" presName="sibTrans" presStyleCnt="0"/>
      <dgm:spPr/>
    </dgm:pt>
    <dgm:pt modelId="{16C9A8C5-143B-3F4B-8E7E-FA6417A8992D}" type="pres">
      <dgm:prSet presAssocID="{EAC3E5D7-3234-8943-97BE-0C9BFF879E92}" presName="node" presStyleLbl="node1" presStyleIdx="1" presStyleCnt="5" custLinFactY="20174" custLinFactNeighborX="20156" custLinFactNeighborY="100000">
        <dgm:presLayoutVars>
          <dgm:bulletEnabled val="1"/>
        </dgm:presLayoutVars>
      </dgm:prSet>
      <dgm:spPr/>
    </dgm:pt>
    <dgm:pt modelId="{A00447D5-8A32-9B46-B558-B920D739E91F}" type="pres">
      <dgm:prSet presAssocID="{9F59C6BF-63C0-9245-8E1D-2EE96090D5FA}" presName="sibTrans" presStyleCnt="0"/>
      <dgm:spPr/>
    </dgm:pt>
    <dgm:pt modelId="{1BDA74E9-409C-0E43-AAC6-79680A778AC9}" type="pres">
      <dgm:prSet presAssocID="{D6E181D1-9D8E-9448-8320-6668F2DB50DD}" presName="node" presStyleLbl="node1" presStyleIdx="2" presStyleCnt="5" custLinFactNeighborX="18520" custLinFactNeighborY="3842">
        <dgm:presLayoutVars>
          <dgm:bulletEnabled val="1"/>
        </dgm:presLayoutVars>
      </dgm:prSet>
      <dgm:spPr/>
    </dgm:pt>
    <dgm:pt modelId="{3C95F54B-C806-FD4F-A849-141A43C023D4}" type="pres">
      <dgm:prSet presAssocID="{BCE7CB89-EE71-AF4A-9916-3E54C63DC301}" presName="sibTrans" presStyleCnt="0"/>
      <dgm:spPr/>
    </dgm:pt>
    <dgm:pt modelId="{AA1A5C02-C7CB-0849-BE48-46457C307792}" type="pres">
      <dgm:prSet presAssocID="{4F8B1158-1102-2A43-B4CB-9AB15CD37187}" presName="node" presStyleLbl="node1" presStyleIdx="3" presStyleCnt="5" custLinFactY="-8930" custLinFactNeighborX="19199" custLinFactNeighborY="-100000">
        <dgm:presLayoutVars>
          <dgm:bulletEnabled val="1"/>
        </dgm:presLayoutVars>
      </dgm:prSet>
      <dgm:spPr/>
    </dgm:pt>
    <dgm:pt modelId="{2489B813-7756-7244-BB5F-417967452173}" type="pres">
      <dgm:prSet presAssocID="{50EDA4D3-1228-C748-9A38-EBADB19354EB}" presName="sibTrans" presStyleCnt="0"/>
      <dgm:spPr/>
    </dgm:pt>
    <dgm:pt modelId="{EC0F2219-5E04-274A-A34D-CEF53D2FA2F7}" type="pres">
      <dgm:prSet presAssocID="{4440D07E-CEC9-D847-BAD2-F6D2AA93DA3B}" presName="node" presStyleLbl="node1" presStyleIdx="4" presStyleCnt="5" custLinFactNeighborX="21244" custLinFactNeighborY="-4951">
        <dgm:presLayoutVars>
          <dgm:bulletEnabled val="1"/>
        </dgm:presLayoutVars>
      </dgm:prSet>
      <dgm:spPr/>
    </dgm:pt>
  </dgm:ptLst>
  <dgm:cxnLst>
    <dgm:cxn modelId="{B5F6D807-D593-8440-9BC4-1DE3ACB17236}" type="presOf" srcId="{E740E03B-D12B-6140-BC4D-A4FD3BEE3B72}" destId="{4108BAF2-E27D-0E48-9E54-32336FFB46AD}" srcOrd="0" destOrd="0" presId="urn:microsoft.com/office/officeart/2005/8/layout/default#1"/>
    <dgm:cxn modelId="{2FCA2309-4AA0-5C41-95A4-A0D1F73F76F7}" type="presOf" srcId="{4F8B1158-1102-2A43-B4CB-9AB15CD37187}" destId="{AA1A5C02-C7CB-0849-BE48-46457C307792}" srcOrd="0" destOrd="0" presId="urn:microsoft.com/office/officeart/2005/8/layout/default#1"/>
    <dgm:cxn modelId="{90986D2F-0414-3240-B0A2-338F1DBB84F7}" type="presOf" srcId="{4440D07E-CEC9-D847-BAD2-F6D2AA93DA3B}" destId="{EC0F2219-5E04-274A-A34D-CEF53D2FA2F7}" srcOrd="0" destOrd="0" presId="urn:microsoft.com/office/officeart/2005/8/layout/default#1"/>
    <dgm:cxn modelId="{910D3F5C-AD8A-2247-ACD4-90FA38F73DED}" type="presOf" srcId="{EAC3E5D7-3234-8943-97BE-0C9BFF879E92}" destId="{16C9A8C5-143B-3F4B-8E7E-FA6417A8992D}" srcOrd="0" destOrd="0" presId="urn:microsoft.com/office/officeart/2005/8/layout/default#1"/>
    <dgm:cxn modelId="{1D322168-40A5-4E46-A90F-09266901D76C}" srcId="{66D5080F-37AE-5647-9B27-E4AFF934CDE1}" destId="{E740E03B-D12B-6140-BC4D-A4FD3BEE3B72}" srcOrd="0" destOrd="0" parTransId="{B255EE0D-ACD0-914B-B965-13D4F6310D4B}" sibTransId="{037B26CB-EB7B-4C4A-9024-0C0A182A44A0}"/>
    <dgm:cxn modelId="{E4FBF16A-175E-2E4E-B845-17C793F2449E}" type="presOf" srcId="{66D5080F-37AE-5647-9B27-E4AFF934CDE1}" destId="{58BE6533-2AD9-8C4E-9862-3FFF067DC6DA}" srcOrd="0" destOrd="0" presId="urn:microsoft.com/office/officeart/2005/8/layout/default#1"/>
    <dgm:cxn modelId="{DCFFDF6E-09AC-F641-A6EC-EEBAE5EE5899}" type="presOf" srcId="{D6E181D1-9D8E-9448-8320-6668F2DB50DD}" destId="{1BDA74E9-409C-0E43-AAC6-79680A778AC9}" srcOrd="0" destOrd="0" presId="urn:microsoft.com/office/officeart/2005/8/layout/default#1"/>
    <dgm:cxn modelId="{8E8FC190-8F0E-F546-8291-1275475B2E87}" srcId="{66D5080F-37AE-5647-9B27-E4AFF934CDE1}" destId="{D6E181D1-9D8E-9448-8320-6668F2DB50DD}" srcOrd="2" destOrd="0" parTransId="{24C7AABF-FB71-E148-BDE3-FDD71E151BA1}" sibTransId="{BCE7CB89-EE71-AF4A-9916-3E54C63DC301}"/>
    <dgm:cxn modelId="{7DC83E91-E770-1E4E-B2FC-F22E16FF1B6A}" srcId="{66D5080F-37AE-5647-9B27-E4AFF934CDE1}" destId="{4440D07E-CEC9-D847-BAD2-F6D2AA93DA3B}" srcOrd="4" destOrd="0" parTransId="{B3A98F4B-47D0-7344-9758-9DED627B42EB}" sibTransId="{647D23BF-5B2C-0849-A232-54996DF50EA1}"/>
    <dgm:cxn modelId="{4AC99695-EFCE-1346-88E4-837AE98C90A4}" srcId="{66D5080F-37AE-5647-9B27-E4AFF934CDE1}" destId="{4F8B1158-1102-2A43-B4CB-9AB15CD37187}" srcOrd="3" destOrd="0" parTransId="{8E8B1BC5-7CB0-654A-AB0D-C88888C8908E}" sibTransId="{50EDA4D3-1228-C748-9A38-EBADB19354EB}"/>
    <dgm:cxn modelId="{B8AF8BF3-1CCA-2041-A074-6A845FD7C93A}" srcId="{66D5080F-37AE-5647-9B27-E4AFF934CDE1}" destId="{EAC3E5D7-3234-8943-97BE-0C9BFF879E92}" srcOrd="1" destOrd="0" parTransId="{2FA8D04A-9E36-A442-9C0A-CDBC1DA50127}" sibTransId="{9F59C6BF-63C0-9245-8E1D-2EE96090D5FA}"/>
    <dgm:cxn modelId="{67E7C851-4497-3B4C-A859-1659AABC8E63}" type="presParOf" srcId="{58BE6533-2AD9-8C4E-9862-3FFF067DC6DA}" destId="{4108BAF2-E27D-0E48-9E54-32336FFB46AD}" srcOrd="0" destOrd="0" presId="urn:microsoft.com/office/officeart/2005/8/layout/default#1"/>
    <dgm:cxn modelId="{FBFB9C29-F9D9-C345-A5DB-89B4C883B982}" type="presParOf" srcId="{58BE6533-2AD9-8C4E-9862-3FFF067DC6DA}" destId="{E4D1A1B0-4E4C-2D45-8F67-C70B44D905BF}" srcOrd="1" destOrd="0" presId="urn:microsoft.com/office/officeart/2005/8/layout/default#1"/>
    <dgm:cxn modelId="{F755AF2C-403A-6849-A680-3C7F0E953B72}" type="presParOf" srcId="{58BE6533-2AD9-8C4E-9862-3FFF067DC6DA}" destId="{16C9A8C5-143B-3F4B-8E7E-FA6417A8992D}" srcOrd="2" destOrd="0" presId="urn:microsoft.com/office/officeart/2005/8/layout/default#1"/>
    <dgm:cxn modelId="{664E5371-786A-024D-9D5F-2E57EC940BCE}" type="presParOf" srcId="{58BE6533-2AD9-8C4E-9862-3FFF067DC6DA}" destId="{A00447D5-8A32-9B46-B558-B920D739E91F}" srcOrd="3" destOrd="0" presId="urn:microsoft.com/office/officeart/2005/8/layout/default#1"/>
    <dgm:cxn modelId="{3AB57862-80C7-AB4F-87A0-5ABCE7041396}" type="presParOf" srcId="{58BE6533-2AD9-8C4E-9862-3FFF067DC6DA}" destId="{1BDA74E9-409C-0E43-AAC6-79680A778AC9}" srcOrd="4" destOrd="0" presId="urn:microsoft.com/office/officeart/2005/8/layout/default#1"/>
    <dgm:cxn modelId="{AD2432D7-F051-8547-A48F-55546D8D1241}" type="presParOf" srcId="{58BE6533-2AD9-8C4E-9862-3FFF067DC6DA}" destId="{3C95F54B-C806-FD4F-A849-141A43C023D4}" srcOrd="5" destOrd="0" presId="urn:microsoft.com/office/officeart/2005/8/layout/default#1"/>
    <dgm:cxn modelId="{396D085E-BB7A-3648-8F7F-7944AE240DE9}" type="presParOf" srcId="{58BE6533-2AD9-8C4E-9862-3FFF067DC6DA}" destId="{AA1A5C02-C7CB-0849-BE48-46457C307792}" srcOrd="6" destOrd="0" presId="urn:microsoft.com/office/officeart/2005/8/layout/default#1"/>
    <dgm:cxn modelId="{FA8FE76F-B1AF-DD46-BD94-A304A9D3902D}" type="presParOf" srcId="{58BE6533-2AD9-8C4E-9862-3FFF067DC6DA}" destId="{2489B813-7756-7244-BB5F-417967452173}" srcOrd="7" destOrd="0" presId="urn:microsoft.com/office/officeart/2005/8/layout/default#1"/>
    <dgm:cxn modelId="{92E94D73-5DA9-684C-AE50-277399DB2BC2}" type="presParOf" srcId="{58BE6533-2AD9-8C4E-9862-3FFF067DC6DA}" destId="{EC0F2219-5E04-274A-A34D-CEF53D2FA2F7}" srcOrd="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15418D-112F-4E7A-9B02-9418F8BBDD65}" type="doc">
      <dgm:prSet loTypeId="urn:microsoft.com/office/officeart/2005/8/layout/default#2" loCatId="list" qsTypeId="urn:microsoft.com/office/officeart/2005/8/quickstyle/simple2" qsCatId="simple" csTypeId="urn:microsoft.com/office/officeart/2005/8/colors/colorful1#3" csCatId="colorful" phldr="1"/>
      <dgm:spPr/>
      <dgm:t>
        <a:bodyPr/>
        <a:lstStyle/>
        <a:p>
          <a:endParaRPr lang="en-US"/>
        </a:p>
      </dgm:t>
    </dgm:pt>
    <dgm:pt modelId="{BD43CC93-E94F-4742-800C-28F3F9420A44}">
      <dgm:prSet custT="1"/>
      <dgm:spPr/>
      <dgm:t>
        <a:bodyPr/>
        <a:lstStyle/>
        <a:p>
          <a:pPr rtl="0"/>
          <a:r>
            <a:rPr lang="en-US" sz="1800" b="0" dirty="0">
              <a:latin typeface="+mn-lt"/>
            </a:rPr>
            <a:t>Email introduction/classroom fund letter to class parents.</a:t>
          </a:r>
        </a:p>
      </dgm:t>
    </dgm:pt>
    <dgm:pt modelId="{14C67C0A-B9AE-4E94-BD58-0B4D63536E36}" type="sibTrans" cxnId="{55461ED1-7C7F-4AD9-9DE4-756566B7EAFD}">
      <dgm:prSet/>
      <dgm:spPr/>
      <dgm:t>
        <a:bodyPr/>
        <a:lstStyle/>
        <a:p>
          <a:endParaRPr lang="en-US"/>
        </a:p>
      </dgm:t>
    </dgm:pt>
    <dgm:pt modelId="{DA25C27C-E128-4646-BE17-13A11CE122DE}" type="parTrans" cxnId="{55461ED1-7C7F-4AD9-9DE4-756566B7EAFD}">
      <dgm:prSet/>
      <dgm:spPr/>
      <dgm:t>
        <a:bodyPr/>
        <a:lstStyle/>
        <a:p>
          <a:endParaRPr lang="en-US"/>
        </a:p>
      </dgm:t>
    </dgm:pt>
    <dgm:pt modelId="{4E995C29-5A25-7B45-AFA1-88454EACF0D6}">
      <dgm:prSet/>
      <dgm:spPr/>
      <dgm:t>
        <a:bodyPr/>
        <a:lstStyle/>
        <a:p>
          <a:r>
            <a:rPr lang="en-US" dirty="0">
              <a:latin typeface="+mn-lt"/>
            </a:rPr>
            <a:t>Collect all money.  Send email confirmations as you receive money. Separate classroom funds from basket raffle funds.  </a:t>
          </a:r>
        </a:p>
      </dgm:t>
    </dgm:pt>
    <dgm:pt modelId="{31C57DA8-02A5-1C4A-95CD-7F9A0D75DE66}" type="parTrans" cxnId="{0E864969-AC56-934F-AFB0-F1B974B8C918}">
      <dgm:prSet/>
      <dgm:spPr/>
      <dgm:t>
        <a:bodyPr/>
        <a:lstStyle/>
        <a:p>
          <a:endParaRPr lang="en-US"/>
        </a:p>
      </dgm:t>
    </dgm:pt>
    <dgm:pt modelId="{F1D8FF18-2E2B-FD44-A4D5-0B59B4987FFC}" type="sibTrans" cxnId="{0E864969-AC56-934F-AFB0-F1B974B8C918}">
      <dgm:prSet/>
      <dgm:spPr/>
      <dgm:t>
        <a:bodyPr/>
        <a:lstStyle/>
        <a:p>
          <a:endParaRPr lang="en-US"/>
        </a:p>
      </dgm:t>
    </dgm:pt>
    <dgm:pt modelId="{E55C8891-972C-5144-BE3F-E54443F8E736}">
      <dgm:prSet/>
      <dgm:spPr/>
      <dgm:t>
        <a:bodyPr/>
        <a:lstStyle/>
        <a:p>
          <a:r>
            <a:rPr lang="en-US" dirty="0">
              <a:latin typeface="+mn-lt"/>
            </a:rPr>
            <a:t>If money is left over at the end of the year, ask the teacher what is needed for the classroom.</a:t>
          </a:r>
        </a:p>
      </dgm:t>
    </dgm:pt>
    <dgm:pt modelId="{CD613393-0680-814C-A0DB-2B15D8E81035}" type="parTrans" cxnId="{28819E32-4059-CB45-AC28-5C594F01EEEE}">
      <dgm:prSet/>
      <dgm:spPr/>
      <dgm:t>
        <a:bodyPr/>
        <a:lstStyle/>
        <a:p>
          <a:endParaRPr lang="en-US"/>
        </a:p>
      </dgm:t>
    </dgm:pt>
    <dgm:pt modelId="{BE4BB5F7-B2F2-2D45-9127-2A4F474D798C}" type="sibTrans" cxnId="{28819E32-4059-CB45-AC28-5C594F01EEEE}">
      <dgm:prSet/>
      <dgm:spPr/>
      <dgm:t>
        <a:bodyPr/>
        <a:lstStyle/>
        <a:p>
          <a:endParaRPr lang="en-US"/>
        </a:p>
      </dgm:t>
    </dgm:pt>
    <dgm:pt modelId="{F98BB363-22F0-AC40-9FE2-E1AD665D44A2}">
      <dgm:prSet/>
      <dgm:spPr/>
      <dgm:t>
        <a:bodyPr/>
        <a:lstStyle/>
        <a:p>
          <a:r>
            <a:rPr lang="en-US" dirty="0">
              <a:latin typeface="+mn-lt"/>
            </a:rPr>
            <a:t>As activities take place, request specific items if necessary.  Ex: paper goods for parties</a:t>
          </a:r>
        </a:p>
      </dgm:t>
    </dgm:pt>
    <dgm:pt modelId="{8EFDC567-6960-B340-93E0-745701E061C2}" type="parTrans" cxnId="{9EFF1513-A81D-D14E-B097-B6DADFF62EB5}">
      <dgm:prSet/>
      <dgm:spPr/>
      <dgm:t>
        <a:bodyPr/>
        <a:lstStyle/>
        <a:p>
          <a:endParaRPr lang="en-US"/>
        </a:p>
      </dgm:t>
    </dgm:pt>
    <dgm:pt modelId="{BB6E019D-92F1-8B4D-B9C5-8B94741CF525}" type="sibTrans" cxnId="{9EFF1513-A81D-D14E-B097-B6DADFF62EB5}">
      <dgm:prSet/>
      <dgm:spPr/>
      <dgm:t>
        <a:bodyPr/>
        <a:lstStyle/>
        <a:p>
          <a:endParaRPr lang="en-US"/>
        </a:p>
      </dgm:t>
    </dgm:pt>
    <dgm:pt modelId="{69D3DEC1-0883-E94B-B563-A444B8144B5D}">
      <dgm:prSet/>
      <dgm:spPr/>
      <dgm:t>
        <a:bodyPr/>
        <a:lstStyle/>
        <a:p>
          <a:r>
            <a:rPr lang="en-US" dirty="0">
              <a:latin typeface="+mn-lt"/>
            </a:rPr>
            <a:t>Send a reminder email to class parents.</a:t>
          </a:r>
        </a:p>
      </dgm:t>
    </dgm:pt>
    <dgm:pt modelId="{ACC644D1-4CA5-BF48-9BB3-2F5E4649F369}" type="parTrans" cxnId="{0E7BB5BD-068D-1447-83EA-52AF16B82A25}">
      <dgm:prSet/>
      <dgm:spPr/>
      <dgm:t>
        <a:bodyPr/>
        <a:lstStyle/>
        <a:p>
          <a:endParaRPr lang="en-US"/>
        </a:p>
      </dgm:t>
    </dgm:pt>
    <dgm:pt modelId="{EC4AD494-952B-BF4C-A2B6-368CCB2C6C06}" type="sibTrans" cxnId="{0E7BB5BD-068D-1447-83EA-52AF16B82A25}">
      <dgm:prSet/>
      <dgm:spPr/>
      <dgm:t>
        <a:bodyPr/>
        <a:lstStyle/>
        <a:p>
          <a:endParaRPr lang="en-US"/>
        </a:p>
      </dgm:t>
    </dgm:pt>
    <dgm:pt modelId="{5ACE82AD-57EC-4F4C-B4E6-AFFFBCBD7871}">
      <dgm:prSet/>
      <dgm:spPr/>
      <dgm:t>
        <a:bodyPr/>
        <a:lstStyle/>
        <a:p>
          <a:r>
            <a:rPr lang="en-US" dirty="0">
              <a:latin typeface="+mn-lt"/>
            </a:rPr>
            <a:t>Keep a spreadsheet that shows the money collected and how it was spent.</a:t>
          </a:r>
        </a:p>
      </dgm:t>
    </dgm:pt>
    <dgm:pt modelId="{75C15109-7767-0E41-B039-41609CFC8E35}" type="parTrans" cxnId="{2D8D7CC8-3E9C-AA4F-BE4F-E7DEFA0C6FC8}">
      <dgm:prSet/>
      <dgm:spPr/>
      <dgm:t>
        <a:bodyPr/>
        <a:lstStyle/>
        <a:p>
          <a:endParaRPr lang="en-US"/>
        </a:p>
      </dgm:t>
    </dgm:pt>
    <dgm:pt modelId="{AC8D87EB-EB80-8449-9904-BD2C5BD34B14}" type="sibTrans" cxnId="{2D8D7CC8-3E9C-AA4F-BE4F-E7DEFA0C6FC8}">
      <dgm:prSet/>
      <dgm:spPr/>
      <dgm:t>
        <a:bodyPr/>
        <a:lstStyle/>
        <a:p>
          <a:endParaRPr lang="en-US"/>
        </a:p>
      </dgm:t>
    </dgm:pt>
    <dgm:pt modelId="{66FE5359-5B14-664C-AB94-F922797CAEDE}" type="pres">
      <dgm:prSet presAssocID="{6115418D-112F-4E7A-9B02-9418F8BBDD65}" presName="diagram" presStyleCnt="0">
        <dgm:presLayoutVars>
          <dgm:dir/>
          <dgm:resizeHandles val="exact"/>
        </dgm:presLayoutVars>
      </dgm:prSet>
      <dgm:spPr/>
    </dgm:pt>
    <dgm:pt modelId="{2A27BAA0-0396-3746-A9A9-574B399A97E0}" type="pres">
      <dgm:prSet presAssocID="{BD43CC93-E94F-4742-800C-28F3F9420A44}" presName="node" presStyleLbl="node1" presStyleIdx="0" presStyleCnt="6" custLinFactNeighborX="4605" custLinFactNeighborY="-33889">
        <dgm:presLayoutVars>
          <dgm:bulletEnabled val="1"/>
        </dgm:presLayoutVars>
      </dgm:prSet>
      <dgm:spPr/>
    </dgm:pt>
    <dgm:pt modelId="{8F62C6B9-91B0-394B-B43E-AA1026A9F394}" type="pres">
      <dgm:prSet presAssocID="{14C67C0A-B9AE-4E94-BD58-0B4D63536E36}" presName="sibTrans" presStyleCnt="0"/>
      <dgm:spPr/>
    </dgm:pt>
    <dgm:pt modelId="{1BB75BBB-1DCA-9140-A5A0-8CBCC267AC30}" type="pres">
      <dgm:prSet presAssocID="{4E995C29-5A25-7B45-AFA1-88454EACF0D6}" presName="node" presStyleLbl="node1" presStyleIdx="1" presStyleCnt="6" custLinFactNeighborX="1272" custLinFactNeighborY="-33889">
        <dgm:presLayoutVars>
          <dgm:bulletEnabled val="1"/>
        </dgm:presLayoutVars>
      </dgm:prSet>
      <dgm:spPr/>
    </dgm:pt>
    <dgm:pt modelId="{412519B5-731C-6049-B100-4D5BB5030E13}" type="pres">
      <dgm:prSet presAssocID="{F1D8FF18-2E2B-FD44-A4D5-0B59B4987FFC}" presName="sibTrans" presStyleCnt="0"/>
      <dgm:spPr/>
    </dgm:pt>
    <dgm:pt modelId="{64F5BBE7-F4CC-3A43-828D-817E9D09087B}" type="pres">
      <dgm:prSet presAssocID="{69D3DEC1-0883-E94B-B563-A444B8144B5D}" presName="node" presStyleLbl="node1" presStyleIdx="2" presStyleCnt="6" custLinFactNeighborX="-2062" custLinFactNeighborY="-33889">
        <dgm:presLayoutVars>
          <dgm:bulletEnabled val="1"/>
        </dgm:presLayoutVars>
      </dgm:prSet>
      <dgm:spPr/>
    </dgm:pt>
    <dgm:pt modelId="{981CFDAA-6895-0E4D-81B7-4D836B24A363}" type="pres">
      <dgm:prSet presAssocID="{EC4AD494-952B-BF4C-A2B6-368CCB2C6C06}" presName="sibTrans" presStyleCnt="0"/>
      <dgm:spPr/>
    </dgm:pt>
    <dgm:pt modelId="{E127CA9B-1F71-6F4B-AD18-5FF6591621A7}" type="pres">
      <dgm:prSet presAssocID="{5ACE82AD-57EC-4F4C-B4E6-AFFFBCBD7871}" presName="node" presStyleLbl="node1" presStyleIdx="3" presStyleCnt="6">
        <dgm:presLayoutVars>
          <dgm:bulletEnabled val="1"/>
        </dgm:presLayoutVars>
      </dgm:prSet>
      <dgm:spPr/>
    </dgm:pt>
    <dgm:pt modelId="{CF2AACF4-02C2-F840-86AB-CE037AEAB64B}" type="pres">
      <dgm:prSet presAssocID="{AC8D87EB-EB80-8449-9904-BD2C5BD34B14}" presName="sibTrans" presStyleCnt="0"/>
      <dgm:spPr/>
    </dgm:pt>
    <dgm:pt modelId="{CE423EA8-BCCF-2148-9B9D-64A3086CE5AE}" type="pres">
      <dgm:prSet presAssocID="{F98BB363-22F0-AC40-9FE2-E1AD665D44A2}" presName="node" presStyleLbl="node1" presStyleIdx="4" presStyleCnt="6">
        <dgm:presLayoutVars>
          <dgm:bulletEnabled val="1"/>
        </dgm:presLayoutVars>
      </dgm:prSet>
      <dgm:spPr/>
    </dgm:pt>
    <dgm:pt modelId="{F1A816B2-A0DD-984D-BE0D-4351E40782AA}" type="pres">
      <dgm:prSet presAssocID="{BB6E019D-92F1-8B4D-B9C5-8B94741CF525}" presName="sibTrans" presStyleCnt="0"/>
      <dgm:spPr/>
    </dgm:pt>
    <dgm:pt modelId="{4276202F-D5A5-2942-9727-61915B383294}" type="pres">
      <dgm:prSet presAssocID="{E55C8891-972C-5144-BE3F-E54443F8E736}" presName="node" presStyleLbl="node1" presStyleIdx="5" presStyleCnt="6">
        <dgm:presLayoutVars>
          <dgm:bulletEnabled val="1"/>
        </dgm:presLayoutVars>
      </dgm:prSet>
      <dgm:spPr/>
    </dgm:pt>
  </dgm:ptLst>
  <dgm:cxnLst>
    <dgm:cxn modelId="{FEB6ED02-43F1-4F4E-A712-F7288F4ADCE8}" type="presOf" srcId="{BD43CC93-E94F-4742-800C-28F3F9420A44}" destId="{2A27BAA0-0396-3746-A9A9-574B399A97E0}" srcOrd="0" destOrd="0" presId="urn:microsoft.com/office/officeart/2005/8/layout/default#2"/>
    <dgm:cxn modelId="{9EFF1513-A81D-D14E-B097-B6DADFF62EB5}" srcId="{6115418D-112F-4E7A-9B02-9418F8BBDD65}" destId="{F98BB363-22F0-AC40-9FE2-E1AD665D44A2}" srcOrd="4" destOrd="0" parTransId="{8EFDC567-6960-B340-93E0-745701E061C2}" sibTransId="{BB6E019D-92F1-8B4D-B9C5-8B94741CF525}"/>
    <dgm:cxn modelId="{28819E32-4059-CB45-AC28-5C594F01EEEE}" srcId="{6115418D-112F-4E7A-9B02-9418F8BBDD65}" destId="{E55C8891-972C-5144-BE3F-E54443F8E736}" srcOrd="5" destOrd="0" parTransId="{CD613393-0680-814C-A0DB-2B15D8E81035}" sibTransId="{BE4BB5F7-B2F2-2D45-9127-2A4F474D798C}"/>
    <dgm:cxn modelId="{84C54263-2D67-824F-8D2A-C1B5A5F5C283}" type="presOf" srcId="{F98BB363-22F0-AC40-9FE2-E1AD665D44A2}" destId="{CE423EA8-BCCF-2148-9B9D-64A3086CE5AE}" srcOrd="0" destOrd="0" presId="urn:microsoft.com/office/officeart/2005/8/layout/default#2"/>
    <dgm:cxn modelId="{0E864969-AC56-934F-AFB0-F1B974B8C918}" srcId="{6115418D-112F-4E7A-9B02-9418F8BBDD65}" destId="{4E995C29-5A25-7B45-AFA1-88454EACF0D6}" srcOrd="1" destOrd="0" parTransId="{31C57DA8-02A5-1C4A-95CD-7F9A0D75DE66}" sibTransId="{F1D8FF18-2E2B-FD44-A4D5-0B59B4987FFC}"/>
    <dgm:cxn modelId="{87B2A16D-BC15-394C-A641-0FD0A830DC06}" type="presOf" srcId="{69D3DEC1-0883-E94B-B563-A444B8144B5D}" destId="{64F5BBE7-F4CC-3A43-828D-817E9D09087B}" srcOrd="0" destOrd="0" presId="urn:microsoft.com/office/officeart/2005/8/layout/default#2"/>
    <dgm:cxn modelId="{1FE8168E-64D3-D84F-8C78-3670350E45A1}" type="presOf" srcId="{E55C8891-972C-5144-BE3F-E54443F8E736}" destId="{4276202F-D5A5-2942-9727-61915B383294}" srcOrd="0" destOrd="0" presId="urn:microsoft.com/office/officeart/2005/8/layout/default#2"/>
    <dgm:cxn modelId="{8813599E-536C-6B40-8905-C68F35A77831}" type="presOf" srcId="{4E995C29-5A25-7B45-AFA1-88454EACF0D6}" destId="{1BB75BBB-1DCA-9140-A5A0-8CBCC267AC30}" srcOrd="0" destOrd="0" presId="urn:microsoft.com/office/officeart/2005/8/layout/default#2"/>
    <dgm:cxn modelId="{9F075DA1-D29C-7049-A3E9-82440BF1B313}" type="presOf" srcId="{6115418D-112F-4E7A-9B02-9418F8BBDD65}" destId="{66FE5359-5B14-664C-AB94-F922797CAEDE}" srcOrd="0" destOrd="0" presId="urn:microsoft.com/office/officeart/2005/8/layout/default#2"/>
    <dgm:cxn modelId="{0E7BB5BD-068D-1447-83EA-52AF16B82A25}" srcId="{6115418D-112F-4E7A-9B02-9418F8BBDD65}" destId="{69D3DEC1-0883-E94B-B563-A444B8144B5D}" srcOrd="2" destOrd="0" parTransId="{ACC644D1-4CA5-BF48-9BB3-2F5E4649F369}" sibTransId="{EC4AD494-952B-BF4C-A2B6-368CCB2C6C06}"/>
    <dgm:cxn modelId="{2D8D7CC8-3E9C-AA4F-BE4F-E7DEFA0C6FC8}" srcId="{6115418D-112F-4E7A-9B02-9418F8BBDD65}" destId="{5ACE82AD-57EC-4F4C-B4E6-AFFFBCBD7871}" srcOrd="3" destOrd="0" parTransId="{75C15109-7767-0E41-B039-41609CFC8E35}" sibTransId="{AC8D87EB-EB80-8449-9904-BD2C5BD34B14}"/>
    <dgm:cxn modelId="{8F933ACD-DB82-424D-B416-6EE9DFDF91C8}" type="presOf" srcId="{5ACE82AD-57EC-4F4C-B4E6-AFFFBCBD7871}" destId="{E127CA9B-1F71-6F4B-AD18-5FF6591621A7}" srcOrd="0" destOrd="0" presId="urn:microsoft.com/office/officeart/2005/8/layout/default#2"/>
    <dgm:cxn modelId="{55461ED1-7C7F-4AD9-9DE4-756566B7EAFD}" srcId="{6115418D-112F-4E7A-9B02-9418F8BBDD65}" destId="{BD43CC93-E94F-4742-800C-28F3F9420A44}" srcOrd="0" destOrd="0" parTransId="{DA25C27C-E128-4646-BE17-13A11CE122DE}" sibTransId="{14C67C0A-B9AE-4E94-BD58-0B4D63536E36}"/>
    <dgm:cxn modelId="{61F99D5F-DAD4-6E40-8C6B-5A10961221C0}" type="presParOf" srcId="{66FE5359-5B14-664C-AB94-F922797CAEDE}" destId="{2A27BAA0-0396-3746-A9A9-574B399A97E0}" srcOrd="0" destOrd="0" presId="urn:microsoft.com/office/officeart/2005/8/layout/default#2"/>
    <dgm:cxn modelId="{10C795D2-38B7-E04B-9BA8-550A2825E1C6}" type="presParOf" srcId="{66FE5359-5B14-664C-AB94-F922797CAEDE}" destId="{8F62C6B9-91B0-394B-B43E-AA1026A9F394}" srcOrd="1" destOrd="0" presId="urn:microsoft.com/office/officeart/2005/8/layout/default#2"/>
    <dgm:cxn modelId="{389BCC63-2A31-D341-B2A4-AEED4485F37B}" type="presParOf" srcId="{66FE5359-5B14-664C-AB94-F922797CAEDE}" destId="{1BB75BBB-1DCA-9140-A5A0-8CBCC267AC30}" srcOrd="2" destOrd="0" presId="urn:microsoft.com/office/officeart/2005/8/layout/default#2"/>
    <dgm:cxn modelId="{860EAB00-A6B9-E24A-8001-5E07FDDC7FC5}" type="presParOf" srcId="{66FE5359-5B14-664C-AB94-F922797CAEDE}" destId="{412519B5-731C-6049-B100-4D5BB5030E13}" srcOrd="3" destOrd="0" presId="urn:microsoft.com/office/officeart/2005/8/layout/default#2"/>
    <dgm:cxn modelId="{24DB9544-8EF8-8746-9503-8548CA40B9F6}" type="presParOf" srcId="{66FE5359-5B14-664C-AB94-F922797CAEDE}" destId="{64F5BBE7-F4CC-3A43-828D-817E9D09087B}" srcOrd="4" destOrd="0" presId="urn:microsoft.com/office/officeart/2005/8/layout/default#2"/>
    <dgm:cxn modelId="{91B6E0D3-7947-AD4E-BEB4-9724008DA688}" type="presParOf" srcId="{66FE5359-5B14-664C-AB94-F922797CAEDE}" destId="{981CFDAA-6895-0E4D-81B7-4D836B24A363}" srcOrd="5" destOrd="0" presId="urn:microsoft.com/office/officeart/2005/8/layout/default#2"/>
    <dgm:cxn modelId="{3420F8B5-8260-F943-B933-92A6431EAAB9}" type="presParOf" srcId="{66FE5359-5B14-664C-AB94-F922797CAEDE}" destId="{E127CA9B-1F71-6F4B-AD18-5FF6591621A7}" srcOrd="6" destOrd="0" presId="urn:microsoft.com/office/officeart/2005/8/layout/default#2"/>
    <dgm:cxn modelId="{295F394F-101B-A64B-85AC-DBA1308DE32B}" type="presParOf" srcId="{66FE5359-5B14-664C-AB94-F922797CAEDE}" destId="{CF2AACF4-02C2-F840-86AB-CE037AEAB64B}" srcOrd="7" destOrd="0" presId="urn:microsoft.com/office/officeart/2005/8/layout/default#2"/>
    <dgm:cxn modelId="{73B0ED9A-C739-2043-A410-C70F40016CD5}" type="presParOf" srcId="{66FE5359-5B14-664C-AB94-F922797CAEDE}" destId="{CE423EA8-BCCF-2148-9B9D-64A3086CE5AE}" srcOrd="8" destOrd="0" presId="urn:microsoft.com/office/officeart/2005/8/layout/default#2"/>
    <dgm:cxn modelId="{DF6BC679-4E3B-AA4A-91FF-99ACC52E4602}" type="presParOf" srcId="{66FE5359-5B14-664C-AB94-F922797CAEDE}" destId="{F1A816B2-A0DD-984D-BE0D-4351E40782AA}" srcOrd="9" destOrd="0" presId="urn:microsoft.com/office/officeart/2005/8/layout/default#2"/>
    <dgm:cxn modelId="{6FDE73E1-63F6-404E-B6CB-F844DB983F0E}" type="presParOf" srcId="{66FE5359-5B14-664C-AB94-F922797CAEDE}" destId="{4276202F-D5A5-2942-9727-61915B383294}" srcOrd="10"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609F37-1B45-469F-B634-DF7154431B3D}" type="doc">
      <dgm:prSet loTypeId="urn:microsoft.com/office/officeart/2005/8/layout/vList5" loCatId="list" qsTypeId="urn:microsoft.com/office/officeart/2005/8/quickstyle/simple2" qsCatId="simple" csTypeId="urn:microsoft.com/office/officeart/2005/8/colors/colorful2" csCatId="colorful" phldr="1"/>
      <dgm:spPr/>
      <dgm:t>
        <a:bodyPr/>
        <a:lstStyle/>
        <a:p>
          <a:endParaRPr lang="en-US"/>
        </a:p>
      </dgm:t>
    </dgm:pt>
    <dgm:pt modelId="{97D37CCB-07B6-46E4-B18B-88AAA0740FDE}">
      <dgm:prSet custT="1"/>
      <dgm:spPr/>
      <dgm:t>
        <a:bodyPr/>
        <a:lstStyle/>
        <a:p>
          <a:pPr marL="115888" indent="-115888"/>
          <a:r>
            <a:rPr lang="en-US" sz="1600" b="1" u="none" dirty="0">
              <a:latin typeface="+mn-lt"/>
            </a:rPr>
            <a:t> </a:t>
          </a:r>
          <a:r>
            <a:rPr lang="en-US" sz="2400" b="1" u="none" dirty="0">
              <a:latin typeface="+mn-lt"/>
            </a:rPr>
            <a:t>End of the Year Party</a:t>
          </a:r>
        </a:p>
      </dgm:t>
    </dgm:pt>
    <dgm:pt modelId="{E1ABBE79-886D-4ED7-8CDD-1BD82FC88D1A}" type="parTrans" cxnId="{DBE7DA96-DB7B-4355-8FB0-DB37FBB1CEBE}">
      <dgm:prSet/>
      <dgm:spPr/>
      <dgm:t>
        <a:bodyPr/>
        <a:lstStyle/>
        <a:p>
          <a:endParaRPr lang="en-US">
            <a:solidFill>
              <a:schemeClr val="accent1">
                <a:lumMod val="75000"/>
              </a:schemeClr>
            </a:solidFill>
          </a:endParaRPr>
        </a:p>
      </dgm:t>
    </dgm:pt>
    <dgm:pt modelId="{6C48BC1F-FC4C-4B79-AACC-A0DCE8FD81CC}" type="sibTrans" cxnId="{DBE7DA96-DB7B-4355-8FB0-DB37FBB1CEBE}">
      <dgm:prSet/>
      <dgm:spPr/>
      <dgm:t>
        <a:bodyPr/>
        <a:lstStyle/>
        <a:p>
          <a:endParaRPr lang="en-US">
            <a:solidFill>
              <a:schemeClr val="accent1">
                <a:lumMod val="75000"/>
              </a:schemeClr>
            </a:solidFill>
          </a:endParaRPr>
        </a:p>
      </dgm:t>
    </dgm:pt>
    <dgm:pt modelId="{6CF23C88-CC8B-4AD6-B999-C35345E65C6B}">
      <dgm:prSet custT="1"/>
      <dgm:spPr/>
      <dgm:t>
        <a:bodyPr/>
        <a:lstStyle/>
        <a:p>
          <a:pPr marL="119063" indent="-119063" rtl="0">
            <a:spcAft>
              <a:spcPts val="100"/>
            </a:spcAft>
            <a:tabLst/>
          </a:pPr>
          <a:r>
            <a:rPr lang="en-US" sz="2400" b="1" dirty="0">
              <a:latin typeface="+mn-lt"/>
            </a:rPr>
            <a:t>Winter Party</a:t>
          </a:r>
        </a:p>
      </dgm:t>
    </dgm:pt>
    <dgm:pt modelId="{88261681-183D-4017-8018-EE04B0777FD1}" type="sibTrans" cxnId="{DCC61F07-EAA6-41C5-891C-1CF03A359869}">
      <dgm:prSet/>
      <dgm:spPr/>
      <dgm:t>
        <a:bodyPr/>
        <a:lstStyle/>
        <a:p>
          <a:endParaRPr lang="en-US">
            <a:solidFill>
              <a:schemeClr val="accent1">
                <a:lumMod val="75000"/>
              </a:schemeClr>
            </a:solidFill>
          </a:endParaRPr>
        </a:p>
      </dgm:t>
    </dgm:pt>
    <dgm:pt modelId="{A0A6F3F9-9A76-468F-82F4-5D8D48CC04FB}" type="parTrans" cxnId="{DCC61F07-EAA6-41C5-891C-1CF03A359869}">
      <dgm:prSet/>
      <dgm:spPr/>
      <dgm:t>
        <a:bodyPr/>
        <a:lstStyle/>
        <a:p>
          <a:endParaRPr lang="en-US">
            <a:solidFill>
              <a:schemeClr val="accent1">
                <a:lumMod val="75000"/>
              </a:schemeClr>
            </a:solidFill>
          </a:endParaRPr>
        </a:p>
      </dgm:t>
    </dgm:pt>
    <dgm:pt modelId="{F48C42B0-F015-B141-A3F8-5882AB8B7339}">
      <dgm:prSet custT="1"/>
      <dgm:spPr/>
      <dgm:t>
        <a:bodyPr/>
        <a:lstStyle/>
        <a:p>
          <a:pPr marL="119063" indent="-119063" rtl="0">
            <a:spcBef>
              <a:spcPts val="600"/>
            </a:spcBef>
            <a:spcAft>
              <a:spcPts val="700"/>
            </a:spcAft>
            <a:tabLst/>
          </a:pPr>
          <a:r>
            <a:rPr lang="en-US" sz="1600" dirty="0">
              <a:latin typeface="+mn-lt"/>
            </a:rPr>
            <a:t> Pick a winter theme (i.e. snowman, penguins, etc.).  Party should include a craft, a game or activity and a treat. The party should include a craft, a game or activity, a treat, and a goody bag if funds allow.</a:t>
          </a:r>
        </a:p>
      </dgm:t>
    </dgm:pt>
    <dgm:pt modelId="{A60EEE01-F495-1F4F-A2B4-8EADA2101316}" type="parTrans" cxnId="{6A887DB0-AFBB-5E4E-B09A-61907F8DB4A4}">
      <dgm:prSet/>
      <dgm:spPr/>
      <dgm:t>
        <a:bodyPr/>
        <a:lstStyle/>
        <a:p>
          <a:endParaRPr lang="en-US"/>
        </a:p>
      </dgm:t>
    </dgm:pt>
    <dgm:pt modelId="{E4624E19-BD7A-4D45-A9A1-B69224013F40}" type="sibTrans" cxnId="{6A887DB0-AFBB-5E4E-B09A-61907F8DB4A4}">
      <dgm:prSet/>
      <dgm:spPr/>
      <dgm:t>
        <a:bodyPr/>
        <a:lstStyle/>
        <a:p>
          <a:endParaRPr lang="en-US"/>
        </a:p>
      </dgm:t>
    </dgm:pt>
    <dgm:pt modelId="{6A132D90-B0C3-5F41-9BCE-50445F6C23C3}">
      <dgm:prSet custT="1"/>
      <dgm:spPr/>
      <dgm:t>
        <a:bodyPr/>
        <a:lstStyle/>
        <a:p>
          <a:pPr marL="115888" indent="-115888">
            <a:spcBef>
              <a:spcPts val="600"/>
            </a:spcBef>
            <a:spcAft>
              <a:spcPts val="888"/>
            </a:spcAft>
          </a:pPr>
          <a:r>
            <a:rPr lang="en-US" sz="1600" dirty="0">
              <a:latin typeface="+mn-lt"/>
            </a:rPr>
            <a:t>Pick an end of the year theme (i.e. Summer Luau Party, etc.) Party should include a craft, a game or activity, a treat, and a goody bag if funds allow. </a:t>
          </a:r>
        </a:p>
      </dgm:t>
    </dgm:pt>
    <dgm:pt modelId="{46FC89CE-D8AD-2A40-A288-D6A8D8885088}" type="parTrans" cxnId="{EC4B0134-4389-B041-8117-3F257EB4733E}">
      <dgm:prSet/>
      <dgm:spPr/>
      <dgm:t>
        <a:bodyPr/>
        <a:lstStyle/>
        <a:p>
          <a:endParaRPr lang="en-US"/>
        </a:p>
      </dgm:t>
    </dgm:pt>
    <dgm:pt modelId="{74049DD0-4F75-2E41-BCB9-555094535294}" type="sibTrans" cxnId="{EC4B0134-4389-B041-8117-3F257EB4733E}">
      <dgm:prSet/>
      <dgm:spPr/>
      <dgm:t>
        <a:bodyPr/>
        <a:lstStyle/>
        <a:p>
          <a:endParaRPr lang="en-US"/>
        </a:p>
      </dgm:t>
    </dgm:pt>
    <dgm:pt modelId="{E2064F98-58E5-2244-B947-5FB6A4CFBEBE}">
      <dgm:prSet custT="1"/>
      <dgm:spPr/>
      <dgm:t>
        <a:bodyPr/>
        <a:lstStyle/>
        <a:p>
          <a:pPr marL="119063" indent="-119063" rtl="0">
            <a:spcBef>
              <a:spcPts val="600"/>
            </a:spcBef>
            <a:spcAft>
              <a:spcPts val="700"/>
            </a:spcAft>
            <a:tabLst/>
          </a:pPr>
          <a:r>
            <a:rPr lang="en-US" sz="1600" dirty="0">
              <a:latin typeface="+mn-lt"/>
            </a:rPr>
            <a:t> All winter parties will be conducted as an individual class and held in the classroom.</a:t>
          </a:r>
        </a:p>
      </dgm:t>
    </dgm:pt>
    <dgm:pt modelId="{90EB5166-B2AC-2049-B026-EB409751C8C7}" type="parTrans" cxnId="{4CD55A71-733D-3E45-A906-9573E149ABF5}">
      <dgm:prSet/>
      <dgm:spPr/>
      <dgm:t>
        <a:bodyPr/>
        <a:lstStyle/>
        <a:p>
          <a:endParaRPr lang="en-US"/>
        </a:p>
      </dgm:t>
    </dgm:pt>
    <dgm:pt modelId="{7F130D54-9BC0-A246-A9CC-69B69CEE541F}" type="sibTrans" cxnId="{4CD55A71-733D-3E45-A906-9573E149ABF5}">
      <dgm:prSet/>
      <dgm:spPr/>
      <dgm:t>
        <a:bodyPr/>
        <a:lstStyle/>
        <a:p>
          <a:endParaRPr lang="en-US"/>
        </a:p>
      </dgm:t>
    </dgm:pt>
    <dgm:pt modelId="{5D7463E9-1AFA-4849-A024-FB4CCAE253FE}">
      <dgm:prSet custT="1"/>
      <dgm:spPr/>
      <dgm:t>
        <a:bodyPr/>
        <a:lstStyle/>
        <a:p>
          <a:pPr marL="115888" indent="-115888">
            <a:spcBef>
              <a:spcPts val="600"/>
            </a:spcBef>
            <a:spcAft>
              <a:spcPts val="888"/>
            </a:spcAft>
          </a:pPr>
          <a:r>
            <a:rPr lang="en-US" sz="1600" b="0" u="none" dirty="0">
              <a:latin typeface="+mn-lt"/>
            </a:rPr>
            <a:t>All end of the year parties will be conducted as an individual class and held in the classroom.</a:t>
          </a:r>
          <a:endParaRPr lang="en-US" sz="1600" dirty="0">
            <a:latin typeface="+mn-lt"/>
          </a:endParaRPr>
        </a:p>
      </dgm:t>
    </dgm:pt>
    <dgm:pt modelId="{AD6B657A-9606-754A-9F30-7AF888C28FF8}" type="parTrans" cxnId="{5A9C24E2-1DCA-A247-9D18-016754C3AB56}">
      <dgm:prSet/>
      <dgm:spPr/>
      <dgm:t>
        <a:bodyPr/>
        <a:lstStyle/>
        <a:p>
          <a:endParaRPr lang="en-US"/>
        </a:p>
      </dgm:t>
    </dgm:pt>
    <dgm:pt modelId="{BD4F6A21-C94D-464B-8025-325F3DF40E39}" type="sibTrans" cxnId="{5A9C24E2-1DCA-A247-9D18-016754C3AB56}">
      <dgm:prSet/>
      <dgm:spPr/>
      <dgm:t>
        <a:bodyPr/>
        <a:lstStyle/>
        <a:p>
          <a:endParaRPr lang="en-US"/>
        </a:p>
      </dgm:t>
    </dgm:pt>
    <dgm:pt modelId="{FFC1349F-7653-43C5-B80F-9179B58CE6B2}">
      <dgm:prSet custT="1"/>
      <dgm:spPr/>
      <dgm:t>
        <a:bodyPr/>
        <a:lstStyle/>
        <a:p>
          <a:pPr marL="119063" indent="-119063" rtl="0">
            <a:spcBef>
              <a:spcPts val="600"/>
            </a:spcBef>
            <a:spcAft>
              <a:spcPts val="700"/>
            </a:spcAft>
            <a:tabLst/>
          </a:pPr>
          <a:r>
            <a:rPr lang="en-US" sz="1600" dirty="0">
              <a:latin typeface="+mn-lt"/>
            </a:rPr>
            <a:t> The party plan needs to be pre-approved by the teacher.</a:t>
          </a:r>
        </a:p>
      </dgm:t>
    </dgm:pt>
    <dgm:pt modelId="{1BECA093-8BFA-4024-BB0B-2DAB51D5A5D1}" type="parTrans" cxnId="{7C56F63E-BADC-4BC6-976D-04E3C7651AB3}">
      <dgm:prSet/>
      <dgm:spPr/>
      <dgm:t>
        <a:bodyPr/>
        <a:lstStyle/>
        <a:p>
          <a:endParaRPr lang="en-US"/>
        </a:p>
      </dgm:t>
    </dgm:pt>
    <dgm:pt modelId="{708521AC-296E-449D-B2B4-729C80DBF28C}" type="sibTrans" cxnId="{7C56F63E-BADC-4BC6-976D-04E3C7651AB3}">
      <dgm:prSet/>
      <dgm:spPr/>
      <dgm:t>
        <a:bodyPr/>
        <a:lstStyle/>
        <a:p>
          <a:endParaRPr lang="en-US"/>
        </a:p>
      </dgm:t>
    </dgm:pt>
    <dgm:pt modelId="{EFED16E4-FD0D-4613-B7B4-126429F4DCD1}">
      <dgm:prSet custT="1"/>
      <dgm:spPr/>
      <dgm:t>
        <a:bodyPr/>
        <a:lstStyle/>
        <a:p>
          <a:pPr rtl="0"/>
          <a:r>
            <a:rPr lang="en-US" sz="2800" dirty="0">
              <a:latin typeface="+mn-lt"/>
            </a:rPr>
            <a:t>PTA</a:t>
          </a:r>
          <a:r>
            <a:rPr lang="en-US" sz="1800" dirty="0">
              <a:latin typeface="+mn-lt"/>
            </a:rPr>
            <a:t> Reimbursements</a:t>
          </a:r>
        </a:p>
      </dgm:t>
    </dgm:pt>
    <dgm:pt modelId="{4926DD45-14C7-4184-9A8F-CE9DD189A71A}" type="parTrans" cxnId="{FB0DA6AF-4C7E-4A32-AA65-A0EF232C1ECA}">
      <dgm:prSet/>
      <dgm:spPr/>
      <dgm:t>
        <a:bodyPr/>
        <a:lstStyle/>
        <a:p>
          <a:endParaRPr lang="en-US"/>
        </a:p>
      </dgm:t>
    </dgm:pt>
    <dgm:pt modelId="{213F07D5-78EC-44E4-A6CA-24BB09722DDB}" type="sibTrans" cxnId="{FB0DA6AF-4C7E-4A32-AA65-A0EF232C1ECA}">
      <dgm:prSet/>
      <dgm:spPr/>
      <dgm:t>
        <a:bodyPr/>
        <a:lstStyle/>
        <a:p>
          <a:endParaRPr lang="en-US"/>
        </a:p>
      </dgm:t>
    </dgm:pt>
    <dgm:pt modelId="{1C89C6D9-B390-4161-BEE9-D3CC7FB8429B}">
      <dgm:prSet custT="1"/>
      <dgm:spPr/>
      <dgm:t>
        <a:bodyPr/>
        <a:lstStyle/>
        <a:p>
          <a:pPr marL="115888" indent="-115888">
            <a:spcBef>
              <a:spcPts val="600"/>
            </a:spcBef>
            <a:spcAft>
              <a:spcPts val="888"/>
            </a:spcAft>
          </a:pPr>
          <a:r>
            <a:rPr lang="en-US" sz="1600" dirty="0">
              <a:latin typeface="+mn-lt"/>
            </a:rPr>
            <a:t>The party plan needs to be pre-approved by the teacher.</a:t>
          </a:r>
        </a:p>
      </dgm:t>
    </dgm:pt>
    <dgm:pt modelId="{CC64D4FE-E4E4-4CA8-A918-BD217E3115E7}" type="parTrans" cxnId="{08756AC8-D540-4FA4-A9DF-06C4143847FD}">
      <dgm:prSet/>
      <dgm:spPr/>
      <dgm:t>
        <a:bodyPr/>
        <a:lstStyle/>
        <a:p>
          <a:endParaRPr lang="en-US"/>
        </a:p>
      </dgm:t>
    </dgm:pt>
    <dgm:pt modelId="{21A94C97-C025-46C0-800B-B5D0A0E6D11F}" type="sibTrans" cxnId="{08756AC8-D540-4FA4-A9DF-06C4143847FD}">
      <dgm:prSet/>
      <dgm:spPr/>
      <dgm:t>
        <a:bodyPr/>
        <a:lstStyle/>
        <a:p>
          <a:endParaRPr lang="en-US"/>
        </a:p>
      </dgm:t>
    </dgm:pt>
    <dgm:pt modelId="{4CB9F7CF-BE66-495B-8EAC-56836670FDFE}">
      <dgm:prSet custT="1"/>
      <dgm:spPr/>
      <dgm:t>
        <a:bodyPr/>
        <a:lstStyle/>
        <a:p>
          <a:pPr marL="115888" indent="-115888">
            <a:spcBef>
              <a:spcPts val="600"/>
            </a:spcBef>
            <a:spcAft>
              <a:spcPts val="888"/>
            </a:spcAft>
          </a:pPr>
          <a:endParaRPr lang="en-US" sz="1600" dirty="0">
            <a:latin typeface="+mn-lt"/>
          </a:endParaRPr>
        </a:p>
      </dgm:t>
    </dgm:pt>
    <dgm:pt modelId="{D1162835-B8B8-48F7-909A-AD3CB3DC79A3}" type="parTrans" cxnId="{8CEA12FD-6B5E-440D-8339-36D0A020B181}">
      <dgm:prSet/>
      <dgm:spPr/>
      <dgm:t>
        <a:bodyPr/>
        <a:lstStyle/>
        <a:p>
          <a:endParaRPr lang="en-US"/>
        </a:p>
      </dgm:t>
    </dgm:pt>
    <dgm:pt modelId="{ECFDC877-0947-4BF5-8360-5820D6811BCB}" type="sibTrans" cxnId="{8CEA12FD-6B5E-440D-8339-36D0A020B181}">
      <dgm:prSet/>
      <dgm:spPr/>
      <dgm:t>
        <a:bodyPr/>
        <a:lstStyle/>
        <a:p>
          <a:endParaRPr lang="en-US"/>
        </a:p>
      </dgm:t>
    </dgm:pt>
    <dgm:pt modelId="{AAB7353E-CA42-4D7F-91D8-C696B392CF55}" type="pres">
      <dgm:prSet presAssocID="{49609F37-1B45-469F-B634-DF7154431B3D}" presName="Name0" presStyleCnt="0">
        <dgm:presLayoutVars>
          <dgm:dir/>
          <dgm:animLvl val="lvl"/>
          <dgm:resizeHandles val="exact"/>
        </dgm:presLayoutVars>
      </dgm:prSet>
      <dgm:spPr/>
    </dgm:pt>
    <dgm:pt modelId="{5BB97A8F-E7D8-7748-8CB3-522088F2083B}" type="pres">
      <dgm:prSet presAssocID="{6CF23C88-CC8B-4AD6-B999-C35345E65C6B}" presName="linNode" presStyleCnt="0"/>
      <dgm:spPr/>
    </dgm:pt>
    <dgm:pt modelId="{DF7E4169-AA5E-9D45-AACD-967BDB9D7649}" type="pres">
      <dgm:prSet presAssocID="{6CF23C88-CC8B-4AD6-B999-C35345E65C6B}" presName="parentText" presStyleLbl="node1" presStyleIdx="0" presStyleCnt="3" custScaleX="66667" custLinFactNeighborX="-9375" custLinFactNeighborY="-126">
        <dgm:presLayoutVars>
          <dgm:chMax val="1"/>
          <dgm:bulletEnabled val="1"/>
        </dgm:presLayoutVars>
      </dgm:prSet>
      <dgm:spPr/>
    </dgm:pt>
    <dgm:pt modelId="{617EC038-27BF-6A40-9C13-DC15904B58B5}" type="pres">
      <dgm:prSet presAssocID="{6CF23C88-CC8B-4AD6-B999-C35345E65C6B}" presName="descendantText" presStyleLbl="alignAccFollowNode1" presStyleIdx="0" presStyleCnt="2" custScaleX="120739" custScaleY="194842" custLinFactNeighborX="-1078" custLinFactNeighborY="-755">
        <dgm:presLayoutVars>
          <dgm:bulletEnabled val="1"/>
        </dgm:presLayoutVars>
      </dgm:prSet>
      <dgm:spPr/>
    </dgm:pt>
    <dgm:pt modelId="{75D30B4A-3EBF-2743-A4AD-F8DC8F0C39AF}" type="pres">
      <dgm:prSet presAssocID="{88261681-183D-4017-8018-EE04B0777FD1}" presName="sp" presStyleCnt="0"/>
      <dgm:spPr/>
    </dgm:pt>
    <dgm:pt modelId="{832298AE-EBC4-8049-844A-9FBDD121AF37}" type="pres">
      <dgm:prSet presAssocID="{97D37CCB-07B6-46E4-B18B-88AAA0740FDE}" presName="linNode" presStyleCnt="0"/>
      <dgm:spPr/>
    </dgm:pt>
    <dgm:pt modelId="{1AE0C0FB-D6E0-BB4E-AE36-300DEB5E4683}" type="pres">
      <dgm:prSet presAssocID="{97D37CCB-07B6-46E4-B18B-88AAA0740FDE}" presName="parentText" presStyleLbl="node1" presStyleIdx="1" presStyleCnt="3" custScaleX="66667" custLinFactNeighborX="-9375" custLinFactNeighborY="-126">
        <dgm:presLayoutVars>
          <dgm:chMax val="1"/>
          <dgm:bulletEnabled val="1"/>
        </dgm:presLayoutVars>
      </dgm:prSet>
      <dgm:spPr/>
    </dgm:pt>
    <dgm:pt modelId="{05395FF2-194C-2441-9C18-B3F31E29649D}" type="pres">
      <dgm:prSet presAssocID="{97D37CCB-07B6-46E4-B18B-88AAA0740FDE}" presName="descendantText" presStyleLbl="alignAccFollowNode1" presStyleIdx="1" presStyleCnt="2" custScaleX="116958" custScaleY="214054">
        <dgm:presLayoutVars>
          <dgm:bulletEnabled val="1"/>
        </dgm:presLayoutVars>
      </dgm:prSet>
      <dgm:spPr/>
    </dgm:pt>
    <dgm:pt modelId="{9D23FBB5-A402-4DFA-B939-AC051F561DD4}" type="pres">
      <dgm:prSet presAssocID="{6C48BC1F-FC4C-4B79-AACC-A0DCE8FD81CC}" presName="sp" presStyleCnt="0"/>
      <dgm:spPr/>
    </dgm:pt>
    <dgm:pt modelId="{5073A77D-6990-4A18-81EF-055DAEB05A39}" type="pres">
      <dgm:prSet presAssocID="{EFED16E4-FD0D-4613-B7B4-126429F4DCD1}" presName="linNode" presStyleCnt="0"/>
      <dgm:spPr/>
    </dgm:pt>
    <dgm:pt modelId="{F3915B40-F381-4D8F-A56F-2DB57BC4A912}" type="pres">
      <dgm:prSet presAssocID="{EFED16E4-FD0D-4613-B7B4-126429F4DCD1}" presName="parentText" presStyleLbl="node1" presStyleIdx="2" presStyleCnt="3" custScaleX="64646">
        <dgm:presLayoutVars>
          <dgm:chMax val="1"/>
          <dgm:bulletEnabled val="1"/>
        </dgm:presLayoutVars>
      </dgm:prSet>
      <dgm:spPr/>
    </dgm:pt>
  </dgm:ptLst>
  <dgm:cxnLst>
    <dgm:cxn modelId="{19D47600-BAF3-4EAD-9CD6-51A40CA3B0DE}" type="presOf" srcId="{49609F37-1B45-469F-B634-DF7154431B3D}" destId="{AAB7353E-CA42-4D7F-91D8-C696B392CF55}" srcOrd="0" destOrd="0" presId="urn:microsoft.com/office/officeart/2005/8/layout/vList5"/>
    <dgm:cxn modelId="{DCC61F07-EAA6-41C5-891C-1CF03A359869}" srcId="{49609F37-1B45-469F-B634-DF7154431B3D}" destId="{6CF23C88-CC8B-4AD6-B999-C35345E65C6B}" srcOrd="0" destOrd="0" parTransId="{A0A6F3F9-9A76-468F-82F4-5D8D48CC04FB}" sibTransId="{88261681-183D-4017-8018-EE04B0777FD1}"/>
    <dgm:cxn modelId="{64FF2B25-B2F0-4AD6-9DA3-55813514C235}" type="presOf" srcId="{1C89C6D9-B390-4161-BEE9-D3CC7FB8429B}" destId="{05395FF2-194C-2441-9C18-B3F31E29649D}" srcOrd="0" destOrd="2" presId="urn:microsoft.com/office/officeart/2005/8/layout/vList5"/>
    <dgm:cxn modelId="{EC4B0134-4389-B041-8117-3F257EB4733E}" srcId="{97D37CCB-07B6-46E4-B18B-88AAA0740FDE}" destId="{6A132D90-B0C3-5F41-9BCE-50445F6C23C3}" srcOrd="1" destOrd="0" parTransId="{46FC89CE-D8AD-2A40-A288-D6A8D8885088}" sibTransId="{74049DD0-4F75-2E41-BCB9-555094535294}"/>
    <dgm:cxn modelId="{1628443B-DF92-476E-B848-AB0D63B2B09E}" type="presOf" srcId="{EFED16E4-FD0D-4613-B7B4-126429F4DCD1}" destId="{F3915B40-F381-4D8F-A56F-2DB57BC4A912}" srcOrd="0" destOrd="0" presId="urn:microsoft.com/office/officeart/2005/8/layout/vList5"/>
    <dgm:cxn modelId="{7C56F63E-BADC-4BC6-976D-04E3C7651AB3}" srcId="{6CF23C88-CC8B-4AD6-B999-C35345E65C6B}" destId="{FFC1349F-7653-43C5-B80F-9179B58CE6B2}" srcOrd="1" destOrd="0" parTransId="{1BECA093-8BFA-4024-BB0B-2DAB51D5A5D1}" sibTransId="{708521AC-296E-449D-B2B4-729C80DBF28C}"/>
    <dgm:cxn modelId="{E7887245-753E-674E-9BEE-5F8B5CDAA012}" type="presOf" srcId="{6CF23C88-CC8B-4AD6-B999-C35345E65C6B}" destId="{DF7E4169-AA5E-9D45-AACD-967BDB9D7649}" srcOrd="0" destOrd="0" presId="urn:microsoft.com/office/officeart/2005/8/layout/vList5"/>
    <dgm:cxn modelId="{2F563367-4D5D-0A48-8E35-DE83DBFB0A62}" type="presOf" srcId="{E2064F98-58E5-2244-B947-5FB6A4CFBEBE}" destId="{617EC038-27BF-6A40-9C13-DC15904B58B5}" srcOrd="0" destOrd="2" presId="urn:microsoft.com/office/officeart/2005/8/layout/vList5"/>
    <dgm:cxn modelId="{4CD55A71-733D-3E45-A906-9573E149ABF5}" srcId="{6CF23C88-CC8B-4AD6-B999-C35345E65C6B}" destId="{E2064F98-58E5-2244-B947-5FB6A4CFBEBE}" srcOrd="2" destOrd="0" parTransId="{90EB5166-B2AC-2049-B026-EB409751C8C7}" sibTransId="{7F130D54-9BC0-A246-A9CC-69B69CEE541F}"/>
    <dgm:cxn modelId="{88153257-F312-43F7-90C8-793435A8AD4C}" type="presOf" srcId="{FFC1349F-7653-43C5-B80F-9179B58CE6B2}" destId="{617EC038-27BF-6A40-9C13-DC15904B58B5}" srcOrd="0" destOrd="1" presId="urn:microsoft.com/office/officeart/2005/8/layout/vList5"/>
    <dgm:cxn modelId="{DBE7DA96-DB7B-4355-8FB0-DB37FBB1CEBE}" srcId="{49609F37-1B45-469F-B634-DF7154431B3D}" destId="{97D37CCB-07B6-46E4-B18B-88AAA0740FDE}" srcOrd="1" destOrd="0" parTransId="{E1ABBE79-886D-4ED7-8CDD-1BD82FC88D1A}" sibTransId="{6C48BC1F-FC4C-4B79-AACC-A0DCE8FD81CC}"/>
    <dgm:cxn modelId="{FB0DA6AF-4C7E-4A32-AA65-A0EF232C1ECA}" srcId="{49609F37-1B45-469F-B634-DF7154431B3D}" destId="{EFED16E4-FD0D-4613-B7B4-126429F4DCD1}" srcOrd="2" destOrd="0" parTransId="{4926DD45-14C7-4184-9A8F-CE9DD189A71A}" sibTransId="{213F07D5-78EC-44E4-A6CA-24BB09722DDB}"/>
    <dgm:cxn modelId="{6A887DB0-AFBB-5E4E-B09A-61907F8DB4A4}" srcId="{6CF23C88-CC8B-4AD6-B999-C35345E65C6B}" destId="{F48C42B0-F015-B141-A3F8-5882AB8B7339}" srcOrd="0" destOrd="0" parTransId="{A60EEE01-F495-1F4F-A2B4-8EADA2101316}" sibTransId="{E4624E19-BD7A-4D45-A9A1-B69224013F40}"/>
    <dgm:cxn modelId="{295051B5-D8B2-4680-9AC3-284E66A95D8F}" type="presOf" srcId="{4CB9F7CF-BE66-495B-8EAC-56836670FDFE}" destId="{05395FF2-194C-2441-9C18-B3F31E29649D}" srcOrd="0" destOrd="0" presId="urn:microsoft.com/office/officeart/2005/8/layout/vList5"/>
    <dgm:cxn modelId="{18BBC7C6-FA9F-9F44-A944-62F6D6E2EA2E}" type="presOf" srcId="{F48C42B0-F015-B141-A3F8-5882AB8B7339}" destId="{617EC038-27BF-6A40-9C13-DC15904B58B5}" srcOrd="0" destOrd="0" presId="urn:microsoft.com/office/officeart/2005/8/layout/vList5"/>
    <dgm:cxn modelId="{08756AC8-D540-4FA4-A9DF-06C4143847FD}" srcId="{97D37CCB-07B6-46E4-B18B-88AAA0740FDE}" destId="{1C89C6D9-B390-4161-BEE9-D3CC7FB8429B}" srcOrd="2" destOrd="0" parTransId="{CC64D4FE-E4E4-4CA8-A918-BD217E3115E7}" sibTransId="{21A94C97-C025-46C0-800B-B5D0A0E6D11F}"/>
    <dgm:cxn modelId="{0A88AAD1-A56B-6641-82F0-374BC4472934}" type="presOf" srcId="{5D7463E9-1AFA-4849-A024-FB4CCAE253FE}" destId="{05395FF2-194C-2441-9C18-B3F31E29649D}" srcOrd="0" destOrd="3" presId="urn:microsoft.com/office/officeart/2005/8/layout/vList5"/>
    <dgm:cxn modelId="{5A9C24E2-1DCA-A247-9D18-016754C3AB56}" srcId="{97D37CCB-07B6-46E4-B18B-88AAA0740FDE}" destId="{5D7463E9-1AFA-4849-A024-FB4CCAE253FE}" srcOrd="3" destOrd="0" parTransId="{AD6B657A-9606-754A-9F30-7AF888C28FF8}" sibTransId="{BD4F6A21-C94D-464B-8025-325F3DF40E39}"/>
    <dgm:cxn modelId="{04A8D6E3-BC25-9646-9F5B-E020E9204292}" type="presOf" srcId="{97D37CCB-07B6-46E4-B18B-88AAA0740FDE}" destId="{1AE0C0FB-D6E0-BB4E-AE36-300DEB5E4683}" srcOrd="0" destOrd="0" presId="urn:microsoft.com/office/officeart/2005/8/layout/vList5"/>
    <dgm:cxn modelId="{987EF6E3-C2DE-274A-BC72-2B89B4C3BAC5}" type="presOf" srcId="{6A132D90-B0C3-5F41-9BCE-50445F6C23C3}" destId="{05395FF2-194C-2441-9C18-B3F31E29649D}" srcOrd="0" destOrd="1" presId="urn:microsoft.com/office/officeart/2005/8/layout/vList5"/>
    <dgm:cxn modelId="{8CEA12FD-6B5E-440D-8339-36D0A020B181}" srcId="{97D37CCB-07B6-46E4-B18B-88AAA0740FDE}" destId="{4CB9F7CF-BE66-495B-8EAC-56836670FDFE}" srcOrd="0" destOrd="0" parTransId="{D1162835-B8B8-48F7-909A-AD3CB3DC79A3}" sibTransId="{ECFDC877-0947-4BF5-8360-5820D6811BCB}"/>
    <dgm:cxn modelId="{E6E16CBF-C70E-D74C-8682-2C4A8BA06256}" type="presParOf" srcId="{AAB7353E-CA42-4D7F-91D8-C696B392CF55}" destId="{5BB97A8F-E7D8-7748-8CB3-522088F2083B}" srcOrd="0" destOrd="0" presId="urn:microsoft.com/office/officeart/2005/8/layout/vList5"/>
    <dgm:cxn modelId="{301A9F6F-FD05-EF4F-8FF6-0D8FE700126F}" type="presParOf" srcId="{5BB97A8F-E7D8-7748-8CB3-522088F2083B}" destId="{DF7E4169-AA5E-9D45-AACD-967BDB9D7649}" srcOrd="0" destOrd="0" presId="urn:microsoft.com/office/officeart/2005/8/layout/vList5"/>
    <dgm:cxn modelId="{9ED89710-D428-694F-93F2-376C0AE6598D}" type="presParOf" srcId="{5BB97A8F-E7D8-7748-8CB3-522088F2083B}" destId="{617EC038-27BF-6A40-9C13-DC15904B58B5}" srcOrd="1" destOrd="0" presId="urn:microsoft.com/office/officeart/2005/8/layout/vList5"/>
    <dgm:cxn modelId="{C0AC78E2-3F68-6F47-9C2E-AF3841ED4C8D}" type="presParOf" srcId="{AAB7353E-CA42-4D7F-91D8-C696B392CF55}" destId="{75D30B4A-3EBF-2743-A4AD-F8DC8F0C39AF}" srcOrd="1" destOrd="0" presId="urn:microsoft.com/office/officeart/2005/8/layout/vList5"/>
    <dgm:cxn modelId="{2175033A-E547-E24F-BABA-DE21D6FB44B3}" type="presParOf" srcId="{AAB7353E-CA42-4D7F-91D8-C696B392CF55}" destId="{832298AE-EBC4-8049-844A-9FBDD121AF37}" srcOrd="2" destOrd="0" presId="urn:microsoft.com/office/officeart/2005/8/layout/vList5"/>
    <dgm:cxn modelId="{FBC196B6-D25E-B14F-ADD5-482EE9DF340D}" type="presParOf" srcId="{832298AE-EBC4-8049-844A-9FBDD121AF37}" destId="{1AE0C0FB-D6E0-BB4E-AE36-300DEB5E4683}" srcOrd="0" destOrd="0" presId="urn:microsoft.com/office/officeart/2005/8/layout/vList5"/>
    <dgm:cxn modelId="{2117E4B1-F071-F54B-9BF3-E086BA548C09}" type="presParOf" srcId="{832298AE-EBC4-8049-844A-9FBDD121AF37}" destId="{05395FF2-194C-2441-9C18-B3F31E29649D}" srcOrd="1" destOrd="0" presId="urn:microsoft.com/office/officeart/2005/8/layout/vList5"/>
    <dgm:cxn modelId="{65373E7A-34FB-4BE7-B9FF-B8216F66FEC7}" type="presParOf" srcId="{AAB7353E-CA42-4D7F-91D8-C696B392CF55}" destId="{9D23FBB5-A402-4DFA-B939-AC051F561DD4}" srcOrd="3" destOrd="0" presId="urn:microsoft.com/office/officeart/2005/8/layout/vList5"/>
    <dgm:cxn modelId="{73D3D20C-10AA-4924-9F26-A993C75E2450}" type="presParOf" srcId="{AAB7353E-CA42-4D7F-91D8-C696B392CF55}" destId="{5073A77D-6990-4A18-81EF-055DAEB05A39}" srcOrd="4" destOrd="0" presId="urn:microsoft.com/office/officeart/2005/8/layout/vList5"/>
    <dgm:cxn modelId="{AC43316E-0B86-4EC2-9C7A-FF2456B0E1E4}" type="presParOf" srcId="{5073A77D-6990-4A18-81EF-055DAEB05A39}" destId="{F3915B40-F381-4D8F-A56F-2DB57BC4A912}"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609F37-1B45-469F-B634-DF7154431B3D}" type="doc">
      <dgm:prSet loTypeId="urn:microsoft.com/office/officeart/2005/8/layout/vList5" loCatId="list" qsTypeId="urn:microsoft.com/office/officeart/2005/8/quickstyle/simple2" qsCatId="simple" csTypeId="urn:microsoft.com/office/officeart/2005/8/colors/colorful3" csCatId="colorful" phldr="1"/>
      <dgm:spPr/>
      <dgm:t>
        <a:bodyPr/>
        <a:lstStyle/>
        <a:p>
          <a:endParaRPr lang="en-US"/>
        </a:p>
      </dgm:t>
    </dgm:pt>
    <dgm:pt modelId="{95735CBE-4B18-4D47-B2A0-561B9588798B}">
      <dgm:prSet custT="1"/>
      <dgm:spPr/>
      <dgm:t>
        <a:bodyPr/>
        <a:lstStyle/>
        <a:p>
          <a:pPr>
            <a:lnSpc>
              <a:spcPct val="100000"/>
            </a:lnSpc>
            <a:spcBef>
              <a:spcPts val="1200"/>
            </a:spcBef>
            <a:spcAft>
              <a:spcPts val="1200"/>
            </a:spcAft>
          </a:pPr>
          <a:r>
            <a:rPr lang="en-US" sz="2800" b="1" dirty="0">
              <a:latin typeface="+mn-lt"/>
            </a:rPr>
            <a:t>Voluntary Donations</a:t>
          </a:r>
        </a:p>
      </dgm:t>
    </dgm:pt>
    <dgm:pt modelId="{2EFE199D-CC63-FE44-9804-C08B29BD7470}" type="parTrans" cxnId="{EA2D214E-3A4E-B447-85B5-131343149360}">
      <dgm:prSet/>
      <dgm:spPr/>
      <dgm:t>
        <a:bodyPr/>
        <a:lstStyle/>
        <a:p>
          <a:endParaRPr lang="en-US"/>
        </a:p>
      </dgm:t>
    </dgm:pt>
    <dgm:pt modelId="{6340302B-0C50-194D-9C5C-FC08DD089A82}" type="sibTrans" cxnId="{EA2D214E-3A4E-B447-85B5-131343149360}">
      <dgm:prSet/>
      <dgm:spPr/>
      <dgm:t>
        <a:bodyPr/>
        <a:lstStyle/>
        <a:p>
          <a:endParaRPr lang="en-US"/>
        </a:p>
      </dgm:t>
    </dgm:pt>
    <dgm:pt modelId="{5E3C40EC-3DA1-984B-B6FF-2A1F6E6DBD41}">
      <dgm:prSet custT="1"/>
      <dgm:spPr/>
      <dgm:t>
        <a:bodyPr/>
        <a:lstStyle/>
        <a:p>
          <a:pPr>
            <a:lnSpc>
              <a:spcPct val="100000"/>
            </a:lnSpc>
            <a:spcBef>
              <a:spcPts val="1200"/>
            </a:spcBef>
            <a:spcAft>
              <a:spcPts val="1200"/>
            </a:spcAft>
          </a:pPr>
          <a:r>
            <a:rPr lang="en-US" sz="1600" dirty="0">
              <a:latin typeface="+mn-lt"/>
            </a:rPr>
            <a:t>Requests for voluntary donations for party supplies and/or food are permitted for the Winter Party and the Year End Party.</a:t>
          </a:r>
        </a:p>
      </dgm:t>
    </dgm:pt>
    <dgm:pt modelId="{C94E3E99-6DB4-D244-9295-7297F6DD37F1}" type="parTrans" cxnId="{4F921FD2-7D40-E841-A2FE-0D21F3C6836D}">
      <dgm:prSet/>
      <dgm:spPr/>
      <dgm:t>
        <a:bodyPr/>
        <a:lstStyle/>
        <a:p>
          <a:endParaRPr lang="en-US"/>
        </a:p>
      </dgm:t>
    </dgm:pt>
    <dgm:pt modelId="{468EC4C2-8AB6-0F4D-A3F2-B31D6FE84748}" type="sibTrans" cxnId="{4F921FD2-7D40-E841-A2FE-0D21F3C6836D}">
      <dgm:prSet/>
      <dgm:spPr/>
      <dgm:t>
        <a:bodyPr/>
        <a:lstStyle/>
        <a:p>
          <a:endParaRPr lang="en-US"/>
        </a:p>
      </dgm:t>
    </dgm:pt>
    <dgm:pt modelId="{79C723A4-A09D-8045-952C-9D8357089211}">
      <dgm:prSet custT="1"/>
      <dgm:spPr/>
      <dgm:t>
        <a:bodyPr/>
        <a:lstStyle/>
        <a:p>
          <a:pPr marL="119063" indent="-119063" rtl="0">
            <a:spcAft>
              <a:spcPts val="100"/>
            </a:spcAft>
            <a:tabLst/>
          </a:pPr>
          <a:r>
            <a:rPr lang="en-US" sz="3200" b="1" dirty="0">
              <a:latin typeface="+mn-lt"/>
            </a:rPr>
            <a:t>Volunteers</a:t>
          </a:r>
        </a:p>
      </dgm:t>
    </dgm:pt>
    <dgm:pt modelId="{65556DE6-B342-B04F-B6D3-2A2F4C1B3BFA}" type="parTrans" cxnId="{BF06A753-A2CF-0145-92DD-65E00E3254BE}">
      <dgm:prSet/>
      <dgm:spPr/>
      <dgm:t>
        <a:bodyPr/>
        <a:lstStyle/>
        <a:p>
          <a:endParaRPr lang="en-US"/>
        </a:p>
      </dgm:t>
    </dgm:pt>
    <dgm:pt modelId="{74AB7BE2-093C-AE46-ACD1-E7DEB4CB7C00}" type="sibTrans" cxnId="{BF06A753-A2CF-0145-92DD-65E00E3254BE}">
      <dgm:prSet/>
      <dgm:spPr/>
      <dgm:t>
        <a:bodyPr/>
        <a:lstStyle/>
        <a:p>
          <a:endParaRPr lang="en-US"/>
        </a:p>
      </dgm:t>
    </dgm:pt>
    <dgm:pt modelId="{13D09B54-975B-8D47-ACB9-BB2ECD84A0F5}">
      <dgm:prSet custT="1"/>
      <dgm:spPr/>
      <dgm:t>
        <a:bodyPr/>
        <a:lstStyle/>
        <a:p>
          <a:r>
            <a:rPr lang="en-US" sz="1600" dirty="0">
              <a:latin typeface="+mn-lt"/>
            </a:rPr>
            <a:t>Only 6 volunteers are allowed in the classroom for each party. Use sign up genius for party volunteer sign ups. </a:t>
          </a:r>
          <a:endParaRPr lang="en-US" sz="1600" b="1" u="sng" dirty="0">
            <a:latin typeface="+mn-lt"/>
          </a:endParaRPr>
        </a:p>
      </dgm:t>
    </dgm:pt>
    <dgm:pt modelId="{AD04BCD8-E3BE-3D41-BC6D-CC18DF4631E6}" type="parTrans" cxnId="{D681A4C3-80E6-084C-B330-788BF9CFA9F0}">
      <dgm:prSet/>
      <dgm:spPr/>
      <dgm:t>
        <a:bodyPr/>
        <a:lstStyle/>
        <a:p>
          <a:endParaRPr lang="en-US"/>
        </a:p>
      </dgm:t>
    </dgm:pt>
    <dgm:pt modelId="{7B98D6FE-4D5A-8B41-8A5C-7DE93D9B137F}" type="sibTrans" cxnId="{D681A4C3-80E6-084C-B330-788BF9CFA9F0}">
      <dgm:prSet/>
      <dgm:spPr/>
      <dgm:t>
        <a:bodyPr/>
        <a:lstStyle/>
        <a:p>
          <a:endParaRPr lang="en-US"/>
        </a:p>
      </dgm:t>
    </dgm:pt>
    <dgm:pt modelId="{F48C42B0-F015-B141-A3F8-5882AB8B7339}">
      <dgm:prSet custT="1"/>
      <dgm:spPr/>
      <dgm:t>
        <a:bodyPr/>
        <a:lstStyle/>
        <a:p>
          <a:pPr marL="119063" indent="-119063" rtl="0">
            <a:lnSpc>
              <a:spcPct val="100000"/>
            </a:lnSpc>
            <a:spcBef>
              <a:spcPts val="1200"/>
            </a:spcBef>
            <a:spcAft>
              <a:spcPts val="1200"/>
            </a:spcAft>
            <a:tabLst/>
          </a:pPr>
          <a:r>
            <a:rPr lang="en-US" sz="1600" b="0" u="none" dirty="0">
              <a:latin typeface="+mn-lt"/>
            </a:rPr>
            <a:t>No parties for student or teacher/aide birthdays.</a:t>
          </a:r>
          <a:endParaRPr lang="en-US" sz="1600" dirty="0">
            <a:latin typeface="+mn-lt"/>
          </a:endParaRPr>
        </a:p>
      </dgm:t>
    </dgm:pt>
    <dgm:pt modelId="{E4624E19-BD7A-4D45-A9A1-B69224013F40}" type="sibTrans" cxnId="{6A887DB0-AFBB-5E4E-B09A-61907F8DB4A4}">
      <dgm:prSet/>
      <dgm:spPr/>
      <dgm:t>
        <a:bodyPr/>
        <a:lstStyle/>
        <a:p>
          <a:endParaRPr lang="en-US"/>
        </a:p>
      </dgm:t>
    </dgm:pt>
    <dgm:pt modelId="{A60EEE01-F495-1F4F-A2B4-8EADA2101316}" type="parTrans" cxnId="{6A887DB0-AFBB-5E4E-B09A-61907F8DB4A4}">
      <dgm:prSet/>
      <dgm:spPr/>
      <dgm:t>
        <a:bodyPr/>
        <a:lstStyle/>
        <a:p>
          <a:endParaRPr lang="en-US"/>
        </a:p>
      </dgm:t>
    </dgm:pt>
    <dgm:pt modelId="{6CF23C88-CC8B-4AD6-B999-C35345E65C6B}">
      <dgm:prSet custT="1"/>
      <dgm:spPr/>
      <dgm:t>
        <a:bodyPr/>
        <a:lstStyle/>
        <a:p>
          <a:pPr marL="119063" indent="-119063" rtl="0">
            <a:spcAft>
              <a:spcPts val="100"/>
            </a:spcAft>
            <a:tabLst/>
          </a:pPr>
          <a:r>
            <a:rPr lang="en-US" sz="3600" b="1" dirty="0">
              <a:latin typeface="+mn-lt"/>
            </a:rPr>
            <a:t>Birthdays</a:t>
          </a:r>
        </a:p>
      </dgm:t>
    </dgm:pt>
    <dgm:pt modelId="{88261681-183D-4017-8018-EE04B0777FD1}" type="sibTrans" cxnId="{DCC61F07-EAA6-41C5-891C-1CF03A359869}">
      <dgm:prSet/>
      <dgm:spPr/>
      <dgm:t>
        <a:bodyPr/>
        <a:lstStyle/>
        <a:p>
          <a:endParaRPr lang="en-US">
            <a:solidFill>
              <a:schemeClr val="accent1">
                <a:lumMod val="75000"/>
              </a:schemeClr>
            </a:solidFill>
          </a:endParaRPr>
        </a:p>
      </dgm:t>
    </dgm:pt>
    <dgm:pt modelId="{A0A6F3F9-9A76-468F-82F4-5D8D48CC04FB}" type="parTrans" cxnId="{DCC61F07-EAA6-41C5-891C-1CF03A359869}">
      <dgm:prSet/>
      <dgm:spPr/>
      <dgm:t>
        <a:bodyPr/>
        <a:lstStyle/>
        <a:p>
          <a:endParaRPr lang="en-US">
            <a:solidFill>
              <a:schemeClr val="accent1">
                <a:lumMod val="75000"/>
              </a:schemeClr>
            </a:solidFill>
          </a:endParaRPr>
        </a:p>
      </dgm:t>
    </dgm:pt>
    <dgm:pt modelId="{0CF910DA-B636-4B2F-BAB7-1AE63068176C}">
      <dgm:prSet custT="1"/>
      <dgm:spPr/>
      <dgm:t>
        <a:bodyPr/>
        <a:lstStyle/>
        <a:p>
          <a:pPr>
            <a:lnSpc>
              <a:spcPct val="100000"/>
            </a:lnSpc>
            <a:spcBef>
              <a:spcPts val="1200"/>
            </a:spcBef>
            <a:spcAft>
              <a:spcPts val="1200"/>
            </a:spcAft>
          </a:pPr>
          <a:r>
            <a:rPr lang="en-US" sz="1600">
              <a:latin typeface="+mn-lt"/>
            </a:rPr>
            <a:t>Do not solicit local businesses or Dolvin business partners for donations.</a:t>
          </a:r>
          <a:endParaRPr lang="en-US" sz="1600" dirty="0">
            <a:latin typeface="+mn-lt"/>
          </a:endParaRPr>
        </a:p>
      </dgm:t>
    </dgm:pt>
    <dgm:pt modelId="{2B81CBE2-E6E0-4041-90F4-83502248A534}" type="parTrans" cxnId="{148381C8-AAB4-4620-ABCA-5FF406B146A3}">
      <dgm:prSet/>
      <dgm:spPr/>
      <dgm:t>
        <a:bodyPr/>
        <a:lstStyle/>
        <a:p>
          <a:endParaRPr lang="en-US"/>
        </a:p>
      </dgm:t>
    </dgm:pt>
    <dgm:pt modelId="{A40CA141-11CA-41F0-8D23-B14111117DE4}" type="sibTrans" cxnId="{148381C8-AAB4-4620-ABCA-5FF406B146A3}">
      <dgm:prSet/>
      <dgm:spPr/>
      <dgm:t>
        <a:bodyPr/>
        <a:lstStyle/>
        <a:p>
          <a:endParaRPr lang="en-US"/>
        </a:p>
      </dgm:t>
    </dgm:pt>
    <dgm:pt modelId="{A43906E0-EE06-453E-8126-6BB921808C10}">
      <dgm:prSet custT="1"/>
      <dgm:spPr/>
      <dgm:t>
        <a:bodyPr/>
        <a:lstStyle/>
        <a:p>
          <a:r>
            <a:rPr lang="en-US" sz="1600" dirty="0"/>
            <a:t>Lead parent is responsible for putting together a birthday bag for each student.  The teacher will distribute the bag.</a:t>
          </a:r>
        </a:p>
      </dgm:t>
    </dgm:pt>
    <dgm:pt modelId="{4ECAB8F3-2FBD-49B8-B449-F4F78601416F}" type="parTrans" cxnId="{5FF3F80D-4F7D-4E02-9637-597D3A8F5ECD}">
      <dgm:prSet/>
      <dgm:spPr/>
      <dgm:t>
        <a:bodyPr/>
        <a:lstStyle/>
        <a:p>
          <a:endParaRPr lang="en-US"/>
        </a:p>
      </dgm:t>
    </dgm:pt>
    <dgm:pt modelId="{A9BF4FAE-A4F6-4CC9-9173-0BEC540CCA61}" type="sibTrans" cxnId="{5FF3F80D-4F7D-4E02-9637-597D3A8F5ECD}">
      <dgm:prSet/>
      <dgm:spPr/>
      <dgm:t>
        <a:bodyPr/>
        <a:lstStyle/>
        <a:p>
          <a:endParaRPr lang="en-US"/>
        </a:p>
      </dgm:t>
    </dgm:pt>
    <dgm:pt modelId="{F89E6036-0826-4324-8CFE-341432010873}">
      <dgm:prSet custT="1"/>
      <dgm:spPr/>
      <dgm:t>
        <a:bodyPr/>
        <a:lstStyle/>
        <a:p>
          <a:r>
            <a:rPr lang="en-US" sz="1600" dirty="0"/>
            <a:t>You will be purchasing books for the classroom and donating them on behalf of your teacher’s birthday.  Funds will come out of the classroom fund and should not exceed $50.</a:t>
          </a:r>
        </a:p>
      </dgm:t>
    </dgm:pt>
    <dgm:pt modelId="{C5D9563B-D908-4579-B891-DF124CB74845}" type="parTrans" cxnId="{446648BC-C7E0-43A1-AF72-14761068AB9B}">
      <dgm:prSet/>
      <dgm:spPr/>
      <dgm:t>
        <a:bodyPr/>
        <a:lstStyle/>
        <a:p>
          <a:endParaRPr lang="en-US"/>
        </a:p>
      </dgm:t>
    </dgm:pt>
    <dgm:pt modelId="{CA3ECEAB-97C4-4964-B3A5-B0136B0C8780}" type="sibTrans" cxnId="{446648BC-C7E0-43A1-AF72-14761068AB9B}">
      <dgm:prSet/>
      <dgm:spPr/>
      <dgm:t>
        <a:bodyPr/>
        <a:lstStyle/>
        <a:p>
          <a:endParaRPr lang="en-US"/>
        </a:p>
      </dgm:t>
    </dgm:pt>
    <dgm:pt modelId="{AAF513CF-3DF6-4997-A665-23FD1C9406BB}">
      <dgm:prSet custT="1"/>
      <dgm:spPr/>
      <dgm:t>
        <a:bodyPr/>
        <a:lstStyle/>
        <a:p>
          <a:r>
            <a:rPr lang="en-US" sz="1600" dirty="0"/>
            <a:t>The teacher birthday gift should include all the students and parents should be informed of your plans in advance. You can ask students to bring in handmade cards for the teacher’s birthday and to bring in a single flower to make a bouquet. You can also send the teacher’s favorites list to the class to purchase gifts on their own.</a:t>
          </a:r>
        </a:p>
      </dgm:t>
    </dgm:pt>
    <dgm:pt modelId="{3ADD4411-504E-4959-B1DD-43532EC4C4C2}" type="parTrans" cxnId="{A0B0E4E8-ADC8-4D96-929E-9B3512AF9BB6}">
      <dgm:prSet/>
      <dgm:spPr/>
      <dgm:t>
        <a:bodyPr/>
        <a:lstStyle/>
        <a:p>
          <a:endParaRPr lang="en-US"/>
        </a:p>
      </dgm:t>
    </dgm:pt>
    <dgm:pt modelId="{1092AC17-CA7E-4BB5-BBFB-2921436B247A}" type="sibTrans" cxnId="{A0B0E4E8-ADC8-4D96-929E-9B3512AF9BB6}">
      <dgm:prSet/>
      <dgm:spPr/>
      <dgm:t>
        <a:bodyPr/>
        <a:lstStyle/>
        <a:p>
          <a:endParaRPr lang="en-US"/>
        </a:p>
      </dgm:t>
    </dgm:pt>
    <dgm:pt modelId="{90360E60-BD78-4F81-A8B2-18E4A11859C2}">
      <dgm:prSet custT="1"/>
      <dgm:spPr/>
      <dgm:t>
        <a:bodyPr/>
        <a:lstStyle/>
        <a:p>
          <a:pPr rtl="0"/>
          <a:r>
            <a:rPr lang="en-US" sz="1600" b="0" u="none" dirty="0">
              <a:latin typeface="+mn-lt"/>
            </a:rPr>
            <a:t>Use different parent volunteers for each party to ensure that everyone can be involved.</a:t>
          </a:r>
        </a:p>
      </dgm:t>
    </dgm:pt>
    <dgm:pt modelId="{E4AAE8D0-1C6C-481D-8F42-11255930590F}" type="parTrans" cxnId="{B6EBFD9F-5EF3-458C-9ED9-90A11FF63E03}">
      <dgm:prSet/>
      <dgm:spPr/>
      <dgm:t>
        <a:bodyPr/>
        <a:lstStyle/>
        <a:p>
          <a:endParaRPr lang="en-US"/>
        </a:p>
      </dgm:t>
    </dgm:pt>
    <dgm:pt modelId="{2D69A810-C42B-4B6D-995C-A616E2ABED16}" type="sibTrans" cxnId="{B6EBFD9F-5EF3-458C-9ED9-90A11FF63E03}">
      <dgm:prSet/>
      <dgm:spPr/>
      <dgm:t>
        <a:bodyPr/>
        <a:lstStyle/>
        <a:p>
          <a:endParaRPr lang="en-US"/>
        </a:p>
      </dgm:t>
    </dgm:pt>
    <dgm:pt modelId="{8FA270C0-66FB-4969-BCD2-046AD9F44AEB}">
      <dgm:prSet custT="1"/>
      <dgm:spPr/>
      <dgm:t>
        <a:bodyPr/>
        <a:lstStyle/>
        <a:p>
          <a:pPr rtl="0"/>
          <a:r>
            <a:rPr lang="en-US" sz="1600" b="0" u="none" dirty="0">
              <a:latin typeface="+mn-lt"/>
            </a:rPr>
            <a:t>Siblings are NOT allowed to attend classroom parties.</a:t>
          </a:r>
        </a:p>
      </dgm:t>
    </dgm:pt>
    <dgm:pt modelId="{5A60F3B8-7A08-44E8-B48A-401E69078534}" type="parTrans" cxnId="{CA6F05E3-1251-407A-9CF5-40161226CEC3}">
      <dgm:prSet/>
      <dgm:spPr/>
      <dgm:t>
        <a:bodyPr/>
        <a:lstStyle/>
        <a:p>
          <a:endParaRPr lang="en-US"/>
        </a:p>
      </dgm:t>
    </dgm:pt>
    <dgm:pt modelId="{905E1362-B4FE-45FD-B98B-655FE8FEA1AF}" type="sibTrans" cxnId="{CA6F05E3-1251-407A-9CF5-40161226CEC3}">
      <dgm:prSet/>
      <dgm:spPr/>
      <dgm:t>
        <a:bodyPr/>
        <a:lstStyle/>
        <a:p>
          <a:endParaRPr lang="en-US"/>
        </a:p>
      </dgm:t>
    </dgm:pt>
    <dgm:pt modelId="{AAB7353E-CA42-4D7F-91D8-C696B392CF55}" type="pres">
      <dgm:prSet presAssocID="{49609F37-1B45-469F-B634-DF7154431B3D}" presName="Name0" presStyleCnt="0">
        <dgm:presLayoutVars>
          <dgm:dir/>
          <dgm:animLvl val="lvl"/>
          <dgm:resizeHandles val="exact"/>
        </dgm:presLayoutVars>
      </dgm:prSet>
      <dgm:spPr/>
    </dgm:pt>
    <dgm:pt modelId="{121E922C-770C-074D-9B81-EE4E6AE2FE2E}" type="pres">
      <dgm:prSet presAssocID="{95735CBE-4B18-4D47-B2A0-561B9588798B}" presName="linNode" presStyleCnt="0"/>
      <dgm:spPr/>
    </dgm:pt>
    <dgm:pt modelId="{354341B4-0D90-4F4E-A731-90881D51E39D}" type="pres">
      <dgm:prSet presAssocID="{95735CBE-4B18-4D47-B2A0-561B9588798B}" presName="parentText" presStyleLbl="node1" presStyleIdx="0" presStyleCnt="3" custScaleX="81818" custScaleY="84818" custLinFactNeighborX="-15" custLinFactNeighborY="-4">
        <dgm:presLayoutVars>
          <dgm:chMax val="1"/>
          <dgm:bulletEnabled val="1"/>
        </dgm:presLayoutVars>
      </dgm:prSet>
      <dgm:spPr/>
    </dgm:pt>
    <dgm:pt modelId="{EB374F27-2A85-5B40-B0C5-B537D332AEF9}" type="pres">
      <dgm:prSet presAssocID="{95735CBE-4B18-4D47-B2A0-561B9588798B}" presName="descendantText" presStyleLbl="alignAccFollowNode1" presStyleIdx="0" presStyleCnt="3" custScaleX="116216" custScaleY="89969">
        <dgm:presLayoutVars>
          <dgm:bulletEnabled val="1"/>
        </dgm:presLayoutVars>
      </dgm:prSet>
      <dgm:spPr/>
    </dgm:pt>
    <dgm:pt modelId="{DABF8CE8-0D2E-494E-BF5E-702707C84E6A}" type="pres">
      <dgm:prSet presAssocID="{6340302B-0C50-194D-9C5C-FC08DD089A82}" presName="sp" presStyleCnt="0"/>
      <dgm:spPr/>
    </dgm:pt>
    <dgm:pt modelId="{B6ACF571-B730-A046-8CED-8680C89C99B5}" type="pres">
      <dgm:prSet presAssocID="{79C723A4-A09D-8045-952C-9D8357089211}" presName="linNode" presStyleCnt="0"/>
      <dgm:spPr/>
    </dgm:pt>
    <dgm:pt modelId="{B0FB4BE1-F4A0-084D-ADEC-4BB86AE92691}" type="pres">
      <dgm:prSet presAssocID="{79C723A4-A09D-8045-952C-9D8357089211}" presName="parentText" presStyleLbl="node1" presStyleIdx="1" presStyleCnt="3" custScaleX="92699" custScaleY="82680" custLinFactNeighborX="-9375" custLinFactNeighborY="-126">
        <dgm:presLayoutVars>
          <dgm:chMax val="1"/>
          <dgm:bulletEnabled val="1"/>
        </dgm:presLayoutVars>
      </dgm:prSet>
      <dgm:spPr/>
    </dgm:pt>
    <dgm:pt modelId="{E2AA4FAD-E765-4448-9144-B5E8749D06C3}" type="pres">
      <dgm:prSet presAssocID="{79C723A4-A09D-8045-952C-9D8357089211}" presName="descendantText" presStyleLbl="alignAccFollowNode1" presStyleIdx="1" presStyleCnt="3" custScaleX="127128" custScaleY="106877" custLinFactNeighborX="147" custLinFactNeighborY="-965">
        <dgm:presLayoutVars>
          <dgm:bulletEnabled val="1"/>
        </dgm:presLayoutVars>
      </dgm:prSet>
      <dgm:spPr/>
    </dgm:pt>
    <dgm:pt modelId="{22A333C3-A9A0-7648-B4B5-A10DAFDFC06B}" type="pres">
      <dgm:prSet presAssocID="{74AB7BE2-093C-AE46-ACD1-E7DEB4CB7C00}" presName="sp" presStyleCnt="0"/>
      <dgm:spPr/>
    </dgm:pt>
    <dgm:pt modelId="{5BB97A8F-E7D8-7748-8CB3-522088F2083B}" type="pres">
      <dgm:prSet presAssocID="{6CF23C88-CC8B-4AD6-B999-C35345E65C6B}" presName="linNode" presStyleCnt="0"/>
      <dgm:spPr/>
    </dgm:pt>
    <dgm:pt modelId="{DF7E4169-AA5E-9D45-AACD-967BDB9D7649}" type="pres">
      <dgm:prSet presAssocID="{6CF23C88-CC8B-4AD6-B999-C35345E65C6B}" presName="parentText" presStyleLbl="node1" presStyleIdx="2" presStyleCnt="3" custScaleX="83200" custScaleY="141955" custLinFactNeighborX="-9375" custLinFactNeighborY="-126">
        <dgm:presLayoutVars>
          <dgm:chMax val="1"/>
          <dgm:bulletEnabled val="1"/>
        </dgm:presLayoutVars>
      </dgm:prSet>
      <dgm:spPr/>
    </dgm:pt>
    <dgm:pt modelId="{617EC038-27BF-6A40-9C13-DC15904B58B5}" type="pres">
      <dgm:prSet presAssocID="{6CF23C88-CC8B-4AD6-B999-C35345E65C6B}" presName="descendantText" presStyleLbl="alignAccFollowNode1" presStyleIdx="2" presStyleCnt="3" custScaleX="110314" custScaleY="244894" custLinFactNeighborX="9470" custLinFactNeighborY="-4243">
        <dgm:presLayoutVars>
          <dgm:bulletEnabled val="1"/>
        </dgm:presLayoutVars>
      </dgm:prSet>
      <dgm:spPr/>
    </dgm:pt>
  </dgm:ptLst>
  <dgm:cxnLst>
    <dgm:cxn modelId="{DCC61F07-EAA6-41C5-891C-1CF03A359869}" srcId="{49609F37-1B45-469F-B634-DF7154431B3D}" destId="{6CF23C88-CC8B-4AD6-B999-C35345E65C6B}" srcOrd="2" destOrd="0" parTransId="{A0A6F3F9-9A76-468F-82F4-5D8D48CC04FB}" sibTransId="{88261681-183D-4017-8018-EE04B0777FD1}"/>
    <dgm:cxn modelId="{5FF3F80D-4F7D-4E02-9637-597D3A8F5ECD}" srcId="{6CF23C88-CC8B-4AD6-B999-C35345E65C6B}" destId="{A43906E0-EE06-453E-8126-6BB921808C10}" srcOrd="1" destOrd="0" parTransId="{4ECAB8F3-2FBD-49B8-B449-F4F78601416F}" sibTransId="{A9BF4FAE-A4F6-4CC9-9173-0BEC540CCA61}"/>
    <dgm:cxn modelId="{9A13111F-EEDE-4A6E-A00D-FD005DDEF379}" type="presOf" srcId="{AAF513CF-3DF6-4997-A665-23FD1C9406BB}" destId="{617EC038-27BF-6A40-9C13-DC15904B58B5}" srcOrd="0" destOrd="3" presId="urn:microsoft.com/office/officeart/2005/8/layout/vList5"/>
    <dgm:cxn modelId="{2CCF814B-0871-324A-B246-BB29A027B5B0}" type="presOf" srcId="{5E3C40EC-3DA1-984B-B6FF-2A1F6E6DBD41}" destId="{EB374F27-2A85-5B40-B0C5-B537D332AEF9}" srcOrd="0" destOrd="0" presId="urn:microsoft.com/office/officeart/2005/8/layout/vList5"/>
    <dgm:cxn modelId="{EA2D214E-3A4E-B447-85B5-131343149360}" srcId="{49609F37-1B45-469F-B634-DF7154431B3D}" destId="{95735CBE-4B18-4D47-B2A0-561B9588798B}" srcOrd="0" destOrd="0" parTransId="{2EFE199D-CC63-FE44-9804-C08B29BD7470}" sibTransId="{6340302B-0C50-194D-9C5C-FC08DD089A82}"/>
    <dgm:cxn modelId="{7540E96E-A030-A948-BBC8-04F606F11AF9}" type="presOf" srcId="{79C723A4-A09D-8045-952C-9D8357089211}" destId="{B0FB4BE1-F4A0-084D-ADEC-4BB86AE92691}" srcOrd="0" destOrd="0" presId="urn:microsoft.com/office/officeart/2005/8/layout/vList5"/>
    <dgm:cxn modelId="{FA236F6F-5A5A-4805-9B90-1F6C5E7DF455}" type="presOf" srcId="{90360E60-BD78-4F81-A8B2-18E4A11859C2}" destId="{E2AA4FAD-E765-4448-9144-B5E8749D06C3}" srcOrd="0" destOrd="1" presId="urn:microsoft.com/office/officeart/2005/8/layout/vList5"/>
    <dgm:cxn modelId="{9BBAF771-58B7-6D42-9280-B5B6C31D238B}" type="presOf" srcId="{13D09B54-975B-8D47-ACB9-BB2ECD84A0F5}" destId="{E2AA4FAD-E765-4448-9144-B5E8749D06C3}" srcOrd="0" destOrd="0" presId="urn:microsoft.com/office/officeart/2005/8/layout/vList5"/>
    <dgm:cxn modelId="{BF06A753-A2CF-0145-92DD-65E00E3254BE}" srcId="{49609F37-1B45-469F-B634-DF7154431B3D}" destId="{79C723A4-A09D-8045-952C-9D8357089211}" srcOrd="1" destOrd="0" parTransId="{65556DE6-B342-B04F-B6D3-2A2F4C1B3BFA}" sibTransId="{74AB7BE2-093C-AE46-ACD1-E7DEB4CB7C00}"/>
    <dgm:cxn modelId="{355E427E-0EC5-024A-B97F-1A8E341D3B46}" type="presOf" srcId="{95735CBE-4B18-4D47-B2A0-561B9588798B}" destId="{354341B4-0D90-4F4E-A731-90881D51E39D}" srcOrd="0" destOrd="0" presId="urn:microsoft.com/office/officeart/2005/8/layout/vList5"/>
    <dgm:cxn modelId="{8A4D2D8A-EEA0-43FC-9EA9-61E75A55B15B}" type="presOf" srcId="{A43906E0-EE06-453E-8126-6BB921808C10}" destId="{617EC038-27BF-6A40-9C13-DC15904B58B5}" srcOrd="0" destOrd="1" presId="urn:microsoft.com/office/officeart/2005/8/layout/vList5"/>
    <dgm:cxn modelId="{37E7908A-8B1C-463D-B8EC-9742BBAE2065}" type="presOf" srcId="{F89E6036-0826-4324-8CFE-341432010873}" destId="{617EC038-27BF-6A40-9C13-DC15904B58B5}" srcOrd="0" destOrd="2" presId="urn:microsoft.com/office/officeart/2005/8/layout/vList5"/>
    <dgm:cxn modelId="{B6EBFD9F-5EF3-458C-9ED9-90A11FF63E03}" srcId="{79C723A4-A09D-8045-952C-9D8357089211}" destId="{90360E60-BD78-4F81-A8B2-18E4A11859C2}" srcOrd="1" destOrd="0" parTransId="{E4AAE8D0-1C6C-481D-8F42-11255930590F}" sibTransId="{2D69A810-C42B-4B6D-995C-A616E2ABED16}"/>
    <dgm:cxn modelId="{6A887DB0-AFBB-5E4E-B09A-61907F8DB4A4}" srcId="{6CF23C88-CC8B-4AD6-B999-C35345E65C6B}" destId="{F48C42B0-F015-B141-A3F8-5882AB8B7339}" srcOrd="0" destOrd="0" parTransId="{A60EEE01-F495-1F4F-A2B4-8EADA2101316}" sibTransId="{E4624E19-BD7A-4D45-A9A1-B69224013F40}"/>
    <dgm:cxn modelId="{446648BC-C7E0-43A1-AF72-14761068AB9B}" srcId="{6CF23C88-CC8B-4AD6-B999-C35345E65C6B}" destId="{F89E6036-0826-4324-8CFE-341432010873}" srcOrd="2" destOrd="0" parTransId="{C5D9563B-D908-4579-B891-DF124CB74845}" sibTransId="{CA3ECEAB-97C4-4964-B3A5-B0136B0C8780}"/>
    <dgm:cxn modelId="{8311E2BF-A10D-574F-AED6-0BFD2E17A0E8}" type="presOf" srcId="{6CF23C88-CC8B-4AD6-B999-C35345E65C6B}" destId="{DF7E4169-AA5E-9D45-AACD-967BDB9D7649}" srcOrd="0" destOrd="0" presId="urn:microsoft.com/office/officeart/2005/8/layout/vList5"/>
    <dgm:cxn modelId="{D681A4C3-80E6-084C-B330-788BF9CFA9F0}" srcId="{79C723A4-A09D-8045-952C-9D8357089211}" destId="{13D09B54-975B-8D47-ACB9-BB2ECD84A0F5}" srcOrd="0" destOrd="0" parTransId="{AD04BCD8-E3BE-3D41-BC6D-CC18DF4631E6}" sibTransId="{7B98D6FE-4D5A-8B41-8A5C-7DE93D9B137F}"/>
    <dgm:cxn modelId="{148381C8-AAB4-4620-ABCA-5FF406B146A3}" srcId="{95735CBE-4B18-4D47-B2A0-561B9588798B}" destId="{0CF910DA-B636-4B2F-BAB7-1AE63068176C}" srcOrd="1" destOrd="0" parTransId="{2B81CBE2-E6E0-4041-90F4-83502248A534}" sibTransId="{A40CA141-11CA-41F0-8D23-B14111117DE4}"/>
    <dgm:cxn modelId="{5EB588CB-CC39-E742-953F-2BFF25BEFC38}" type="presOf" srcId="{49609F37-1B45-469F-B634-DF7154431B3D}" destId="{AAB7353E-CA42-4D7F-91D8-C696B392CF55}" srcOrd="0" destOrd="0" presId="urn:microsoft.com/office/officeart/2005/8/layout/vList5"/>
    <dgm:cxn modelId="{4F921FD2-7D40-E841-A2FE-0D21F3C6836D}" srcId="{95735CBE-4B18-4D47-B2A0-561B9588798B}" destId="{5E3C40EC-3DA1-984B-B6FF-2A1F6E6DBD41}" srcOrd="0" destOrd="0" parTransId="{C94E3E99-6DB4-D244-9295-7297F6DD37F1}" sibTransId="{468EC4C2-8AB6-0F4D-A3F2-B31D6FE84748}"/>
    <dgm:cxn modelId="{3A1DD7DB-4661-4F26-B76A-D59F9D477995}" type="presOf" srcId="{0CF910DA-B636-4B2F-BAB7-1AE63068176C}" destId="{EB374F27-2A85-5B40-B0C5-B537D332AEF9}" srcOrd="0" destOrd="1" presId="urn:microsoft.com/office/officeart/2005/8/layout/vList5"/>
    <dgm:cxn modelId="{8408E3DC-EEF7-9A41-A94A-0F8543EAE979}" type="presOf" srcId="{F48C42B0-F015-B141-A3F8-5882AB8B7339}" destId="{617EC038-27BF-6A40-9C13-DC15904B58B5}" srcOrd="0" destOrd="0" presId="urn:microsoft.com/office/officeart/2005/8/layout/vList5"/>
    <dgm:cxn modelId="{CA6F05E3-1251-407A-9CF5-40161226CEC3}" srcId="{79C723A4-A09D-8045-952C-9D8357089211}" destId="{8FA270C0-66FB-4969-BCD2-046AD9F44AEB}" srcOrd="2" destOrd="0" parTransId="{5A60F3B8-7A08-44E8-B48A-401E69078534}" sibTransId="{905E1362-B4FE-45FD-B98B-655FE8FEA1AF}"/>
    <dgm:cxn modelId="{A0B0E4E8-ADC8-4D96-929E-9B3512AF9BB6}" srcId="{6CF23C88-CC8B-4AD6-B999-C35345E65C6B}" destId="{AAF513CF-3DF6-4997-A665-23FD1C9406BB}" srcOrd="3" destOrd="0" parTransId="{3ADD4411-504E-4959-B1DD-43532EC4C4C2}" sibTransId="{1092AC17-CA7E-4BB5-BBFB-2921436B247A}"/>
    <dgm:cxn modelId="{1F514DF6-A749-4CC1-B52D-945875F751B8}" type="presOf" srcId="{8FA270C0-66FB-4969-BCD2-046AD9F44AEB}" destId="{E2AA4FAD-E765-4448-9144-B5E8749D06C3}" srcOrd="0" destOrd="2" presId="urn:microsoft.com/office/officeart/2005/8/layout/vList5"/>
    <dgm:cxn modelId="{9B620D80-BBCD-7948-B5BE-7540227B54A9}" type="presParOf" srcId="{AAB7353E-CA42-4D7F-91D8-C696B392CF55}" destId="{121E922C-770C-074D-9B81-EE4E6AE2FE2E}" srcOrd="0" destOrd="0" presId="urn:microsoft.com/office/officeart/2005/8/layout/vList5"/>
    <dgm:cxn modelId="{BA68F3C4-8201-DD42-8BF0-437786AE34D0}" type="presParOf" srcId="{121E922C-770C-074D-9B81-EE4E6AE2FE2E}" destId="{354341B4-0D90-4F4E-A731-90881D51E39D}" srcOrd="0" destOrd="0" presId="urn:microsoft.com/office/officeart/2005/8/layout/vList5"/>
    <dgm:cxn modelId="{6D8856F5-CB00-5944-9A59-424099AA0BE3}" type="presParOf" srcId="{121E922C-770C-074D-9B81-EE4E6AE2FE2E}" destId="{EB374F27-2A85-5B40-B0C5-B537D332AEF9}" srcOrd="1" destOrd="0" presId="urn:microsoft.com/office/officeart/2005/8/layout/vList5"/>
    <dgm:cxn modelId="{0AA607DC-04B2-2943-9A30-BC531079B5B2}" type="presParOf" srcId="{AAB7353E-CA42-4D7F-91D8-C696B392CF55}" destId="{DABF8CE8-0D2E-494E-BF5E-702707C84E6A}" srcOrd="1" destOrd="0" presId="urn:microsoft.com/office/officeart/2005/8/layout/vList5"/>
    <dgm:cxn modelId="{A7A94720-4DF9-CE49-96BE-3EC094B12136}" type="presParOf" srcId="{AAB7353E-CA42-4D7F-91D8-C696B392CF55}" destId="{B6ACF571-B730-A046-8CED-8680C89C99B5}" srcOrd="2" destOrd="0" presId="urn:microsoft.com/office/officeart/2005/8/layout/vList5"/>
    <dgm:cxn modelId="{846AE1A6-00C4-5544-A8BE-651DE1ADAF5F}" type="presParOf" srcId="{B6ACF571-B730-A046-8CED-8680C89C99B5}" destId="{B0FB4BE1-F4A0-084D-ADEC-4BB86AE92691}" srcOrd="0" destOrd="0" presId="urn:microsoft.com/office/officeart/2005/8/layout/vList5"/>
    <dgm:cxn modelId="{BF55B483-7A7A-C243-B7AD-05B505D7EE12}" type="presParOf" srcId="{B6ACF571-B730-A046-8CED-8680C89C99B5}" destId="{E2AA4FAD-E765-4448-9144-B5E8749D06C3}" srcOrd="1" destOrd="0" presId="urn:microsoft.com/office/officeart/2005/8/layout/vList5"/>
    <dgm:cxn modelId="{2AF1C494-2411-5341-AB6F-0CD6847BA7AB}" type="presParOf" srcId="{AAB7353E-CA42-4D7F-91D8-C696B392CF55}" destId="{22A333C3-A9A0-7648-B4B5-A10DAFDFC06B}" srcOrd="3" destOrd="0" presId="urn:microsoft.com/office/officeart/2005/8/layout/vList5"/>
    <dgm:cxn modelId="{A184B1E7-9381-3C40-B26C-605FC292079E}" type="presParOf" srcId="{AAB7353E-CA42-4D7F-91D8-C696B392CF55}" destId="{5BB97A8F-E7D8-7748-8CB3-522088F2083B}" srcOrd="4" destOrd="0" presId="urn:microsoft.com/office/officeart/2005/8/layout/vList5"/>
    <dgm:cxn modelId="{2263D0EA-4BAF-554C-81CD-09CAC66FE30E}" type="presParOf" srcId="{5BB97A8F-E7D8-7748-8CB3-522088F2083B}" destId="{DF7E4169-AA5E-9D45-AACD-967BDB9D7649}" srcOrd="0" destOrd="0" presId="urn:microsoft.com/office/officeart/2005/8/layout/vList5"/>
    <dgm:cxn modelId="{2C3D4507-515D-544B-8F5B-34499FF15CC2}" type="presParOf" srcId="{5BB97A8F-E7D8-7748-8CB3-522088F2083B}" destId="{617EC038-27BF-6A40-9C13-DC15904B58B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609F37-1B45-469F-B634-DF7154431B3D}" type="doc">
      <dgm:prSet loTypeId="urn:microsoft.com/office/officeart/2005/8/layout/vList5" loCatId="list" qsTypeId="urn:microsoft.com/office/officeart/2005/8/quickstyle/simple2" qsCatId="simple" csTypeId="urn:microsoft.com/office/officeart/2005/8/colors/colorful1#4" csCatId="colorful" phldr="1"/>
      <dgm:spPr/>
      <dgm:t>
        <a:bodyPr/>
        <a:lstStyle/>
        <a:p>
          <a:endParaRPr lang="en-US"/>
        </a:p>
      </dgm:t>
    </dgm:pt>
    <dgm:pt modelId="{6CF23C88-CC8B-4AD6-B999-C35345E65C6B}">
      <dgm:prSet custT="1"/>
      <dgm:spPr/>
      <dgm:t>
        <a:bodyPr/>
        <a:lstStyle/>
        <a:p>
          <a:pPr marL="171450" rtl="0">
            <a:spcAft>
              <a:spcPts val="288"/>
            </a:spcAft>
          </a:pPr>
          <a:r>
            <a:rPr lang="en-US" sz="2800" b="1" dirty="0"/>
            <a:t>When to Give</a:t>
          </a:r>
          <a:endParaRPr lang="en-US" sz="2800" b="1" dirty="0">
            <a:latin typeface="+mn-lt"/>
          </a:endParaRPr>
        </a:p>
      </dgm:t>
    </dgm:pt>
    <dgm:pt modelId="{A0A6F3F9-9A76-468F-82F4-5D8D48CC04FB}" type="parTrans" cxnId="{DCC61F07-EAA6-41C5-891C-1CF03A359869}">
      <dgm:prSet/>
      <dgm:spPr/>
      <dgm:t>
        <a:bodyPr/>
        <a:lstStyle/>
        <a:p>
          <a:endParaRPr lang="en-US">
            <a:solidFill>
              <a:schemeClr val="accent1">
                <a:lumMod val="75000"/>
              </a:schemeClr>
            </a:solidFill>
          </a:endParaRPr>
        </a:p>
      </dgm:t>
    </dgm:pt>
    <dgm:pt modelId="{88261681-183D-4017-8018-EE04B0777FD1}" type="sibTrans" cxnId="{DCC61F07-EAA6-41C5-891C-1CF03A359869}">
      <dgm:prSet/>
      <dgm:spPr/>
      <dgm:t>
        <a:bodyPr/>
        <a:lstStyle/>
        <a:p>
          <a:endParaRPr lang="en-US">
            <a:solidFill>
              <a:schemeClr val="accent1">
                <a:lumMod val="75000"/>
              </a:schemeClr>
            </a:solidFill>
          </a:endParaRPr>
        </a:p>
      </dgm:t>
    </dgm:pt>
    <dgm:pt modelId="{7306B754-4747-44EF-BDD6-FEB1C70935B6}">
      <dgm:prSet custT="1"/>
      <dgm:spPr/>
      <dgm:t>
        <a:bodyPr/>
        <a:lstStyle/>
        <a:p>
          <a:pPr marL="171450" rtl="0"/>
          <a:r>
            <a:rPr lang="en-US" sz="2800" b="1" dirty="0"/>
            <a:t>What to Give</a:t>
          </a:r>
        </a:p>
      </dgm:t>
    </dgm:pt>
    <dgm:pt modelId="{07FB055B-42DB-4DDB-8CF9-508B5D508697}" type="parTrans" cxnId="{540EAC01-1DAB-4F96-802C-80BCC07DC5A0}">
      <dgm:prSet/>
      <dgm:spPr/>
      <dgm:t>
        <a:bodyPr/>
        <a:lstStyle/>
        <a:p>
          <a:endParaRPr lang="en-US">
            <a:solidFill>
              <a:schemeClr val="accent1">
                <a:lumMod val="75000"/>
              </a:schemeClr>
            </a:solidFill>
          </a:endParaRPr>
        </a:p>
      </dgm:t>
    </dgm:pt>
    <dgm:pt modelId="{07997CAC-6092-48B5-879E-4D3085D21B12}" type="sibTrans" cxnId="{540EAC01-1DAB-4F96-802C-80BCC07DC5A0}">
      <dgm:prSet/>
      <dgm:spPr/>
      <dgm:t>
        <a:bodyPr/>
        <a:lstStyle/>
        <a:p>
          <a:endParaRPr lang="en-US">
            <a:solidFill>
              <a:schemeClr val="accent1">
                <a:lumMod val="75000"/>
              </a:schemeClr>
            </a:solidFill>
          </a:endParaRPr>
        </a:p>
      </dgm:t>
    </dgm:pt>
    <dgm:pt modelId="{9B5F2BDE-B266-2846-9DA9-E2A03FB9D633}">
      <dgm:prSet custT="1"/>
      <dgm:spPr/>
      <dgm:t>
        <a:bodyPr/>
        <a:lstStyle/>
        <a:p>
          <a:pPr marL="171450" rtl="0">
            <a:spcBef>
              <a:spcPts val="600"/>
            </a:spcBef>
            <a:spcAft>
              <a:spcPts val="888"/>
            </a:spcAft>
          </a:pPr>
          <a:r>
            <a:rPr lang="en-US" sz="1800" dirty="0"/>
            <a:t>Winter Gifts and End of Year Gifts are at the discretion of the individual families and should not come from the Classroom Fund.</a:t>
          </a:r>
          <a:endParaRPr lang="en-US" sz="1800" dirty="0">
            <a:latin typeface="+mn-lt"/>
          </a:endParaRPr>
        </a:p>
      </dgm:t>
    </dgm:pt>
    <dgm:pt modelId="{6F6718DF-BE6C-FD46-8A88-8B9B25898D82}" type="parTrans" cxnId="{DFF09F8C-AAC7-E74F-83A4-EDE3A54D5D54}">
      <dgm:prSet/>
      <dgm:spPr/>
      <dgm:t>
        <a:bodyPr/>
        <a:lstStyle/>
        <a:p>
          <a:endParaRPr lang="en-US"/>
        </a:p>
      </dgm:t>
    </dgm:pt>
    <dgm:pt modelId="{3E902822-8571-484C-A9FC-95DF34C39E80}" type="sibTrans" cxnId="{DFF09F8C-AAC7-E74F-83A4-EDE3A54D5D54}">
      <dgm:prSet/>
      <dgm:spPr/>
      <dgm:t>
        <a:bodyPr/>
        <a:lstStyle/>
        <a:p>
          <a:endParaRPr lang="en-US"/>
        </a:p>
      </dgm:t>
    </dgm:pt>
    <dgm:pt modelId="{9F02CE01-C902-6C46-A81C-4CC843B32A6F}">
      <dgm:prSet custT="1"/>
      <dgm:spPr/>
      <dgm:t>
        <a:bodyPr/>
        <a:lstStyle/>
        <a:p>
          <a:pPr marL="171450" rtl="0">
            <a:spcBef>
              <a:spcPts val="600"/>
            </a:spcBef>
            <a:spcAft>
              <a:spcPts val="800"/>
            </a:spcAft>
          </a:pPr>
          <a:r>
            <a:rPr lang="en-US" sz="1800" dirty="0"/>
            <a:t>Survey given to each teacher at beginning of the year capturing each teacher’s “favorites.”</a:t>
          </a:r>
        </a:p>
      </dgm:t>
    </dgm:pt>
    <dgm:pt modelId="{B08FB47F-9DD4-A348-B549-90E1AA3A9147}" type="parTrans" cxnId="{EC87DA33-97A5-D24E-80E8-6FB9386F7F7D}">
      <dgm:prSet/>
      <dgm:spPr/>
      <dgm:t>
        <a:bodyPr/>
        <a:lstStyle/>
        <a:p>
          <a:endParaRPr lang="en-US"/>
        </a:p>
      </dgm:t>
    </dgm:pt>
    <dgm:pt modelId="{1E185D57-358B-E146-A5A8-0076B2AC46A0}" type="sibTrans" cxnId="{EC87DA33-97A5-D24E-80E8-6FB9386F7F7D}">
      <dgm:prSet/>
      <dgm:spPr/>
      <dgm:t>
        <a:bodyPr/>
        <a:lstStyle/>
        <a:p>
          <a:endParaRPr lang="en-US"/>
        </a:p>
      </dgm:t>
    </dgm:pt>
    <dgm:pt modelId="{DC84C03F-741A-7646-9920-B634D81FE9AC}">
      <dgm:prSet custT="1"/>
      <dgm:spPr/>
      <dgm:t>
        <a:bodyPr/>
        <a:lstStyle/>
        <a:p>
          <a:pPr marL="171450" rtl="0">
            <a:spcBef>
              <a:spcPts val="600"/>
            </a:spcBef>
            <a:spcAft>
              <a:spcPts val="800"/>
            </a:spcAft>
          </a:pPr>
          <a:r>
            <a:rPr lang="en-US" sz="1800" dirty="0"/>
            <a:t>Surveys are located on the PTA website under room parent resources and then staff favorites: http://www.dolvinpta.org/room-parent-resources.html</a:t>
          </a:r>
        </a:p>
      </dgm:t>
    </dgm:pt>
    <dgm:pt modelId="{CEE5323A-E50E-F845-90B3-FE480E02C9A1}" type="parTrans" cxnId="{5BB45CB0-99E2-D344-A8A7-1AF40F75512D}">
      <dgm:prSet/>
      <dgm:spPr/>
      <dgm:t>
        <a:bodyPr/>
        <a:lstStyle/>
        <a:p>
          <a:endParaRPr lang="en-US"/>
        </a:p>
      </dgm:t>
    </dgm:pt>
    <dgm:pt modelId="{C4995B68-148B-7A42-82FC-CCA46749069C}" type="sibTrans" cxnId="{5BB45CB0-99E2-D344-A8A7-1AF40F75512D}">
      <dgm:prSet/>
      <dgm:spPr/>
      <dgm:t>
        <a:bodyPr/>
        <a:lstStyle/>
        <a:p>
          <a:endParaRPr lang="en-US"/>
        </a:p>
      </dgm:t>
    </dgm:pt>
    <dgm:pt modelId="{850E6409-D8A8-2242-9FA3-F5E97CF4FFAF}">
      <dgm:prSet custT="1"/>
      <dgm:spPr/>
      <dgm:t>
        <a:bodyPr/>
        <a:lstStyle/>
        <a:p>
          <a:pPr marL="171450" rtl="0">
            <a:spcBef>
              <a:spcPts val="600"/>
            </a:spcBef>
            <a:spcAft>
              <a:spcPts val="888"/>
            </a:spcAft>
          </a:pPr>
          <a:r>
            <a:rPr lang="en-US" sz="1800" dirty="0">
              <a:latin typeface="+mn-lt"/>
            </a:rPr>
            <a:t>Teacher Appreciation gifts and birthday books should come from the Classroom Fund.</a:t>
          </a:r>
        </a:p>
      </dgm:t>
    </dgm:pt>
    <dgm:pt modelId="{FFCE09AE-4A43-AD46-9E39-6D9B819983CF}" type="parTrans" cxnId="{01B6A1FB-FDE0-9849-AD8C-8CB1CF35F507}">
      <dgm:prSet/>
      <dgm:spPr/>
      <dgm:t>
        <a:bodyPr/>
        <a:lstStyle/>
        <a:p>
          <a:endParaRPr lang="en-US"/>
        </a:p>
      </dgm:t>
    </dgm:pt>
    <dgm:pt modelId="{A2D61914-BC57-D74E-B219-A06B42D6F933}" type="sibTrans" cxnId="{01B6A1FB-FDE0-9849-AD8C-8CB1CF35F507}">
      <dgm:prSet/>
      <dgm:spPr/>
      <dgm:t>
        <a:bodyPr/>
        <a:lstStyle/>
        <a:p>
          <a:endParaRPr lang="en-US"/>
        </a:p>
      </dgm:t>
    </dgm:pt>
    <dgm:pt modelId="{3A1AAD37-6C86-4B4B-A5AE-201E1C6E0308}">
      <dgm:prSet custT="1"/>
      <dgm:spPr/>
      <dgm:t>
        <a:bodyPr/>
        <a:lstStyle/>
        <a:p>
          <a:pPr marL="171450" rtl="0">
            <a:spcBef>
              <a:spcPts val="600"/>
            </a:spcBef>
            <a:spcAft>
              <a:spcPts val="800"/>
            </a:spcAft>
          </a:pPr>
          <a:r>
            <a:rPr lang="en-US" sz="1800" dirty="0"/>
            <a:t>The Room Parent should email the teacher’s “favorites” to the parents.  </a:t>
          </a:r>
        </a:p>
      </dgm:t>
    </dgm:pt>
    <dgm:pt modelId="{8C3559FC-00A9-497E-B7BE-909AACB5ADF8}" type="parTrans" cxnId="{65451780-CFBB-4ED1-8793-A45359FAAC31}">
      <dgm:prSet/>
      <dgm:spPr/>
    </dgm:pt>
    <dgm:pt modelId="{5B2F4B21-21BE-448F-AFCF-463BB12A315B}" type="sibTrans" cxnId="{65451780-CFBB-4ED1-8793-A45359FAAC31}">
      <dgm:prSet/>
      <dgm:spPr/>
    </dgm:pt>
    <dgm:pt modelId="{0D888D06-978A-4A5F-9437-D8D5B90CC382}" type="pres">
      <dgm:prSet presAssocID="{49609F37-1B45-469F-B634-DF7154431B3D}" presName="Name0" presStyleCnt="0">
        <dgm:presLayoutVars>
          <dgm:dir/>
          <dgm:animLvl val="lvl"/>
          <dgm:resizeHandles val="exact"/>
        </dgm:presLayoutVars>
      </dgm:prSet>
      <dgm:spPr/>
    </dgm:pt>
    <dgm:pt modelId="{4BDEB1CD-DF66-654C-B1D9-E6DD0A25A5B6}" type="pres">
      <dgm:prSet presAssocID="{6CF23C88-CC8B-4AD6-B999-C35345E65C6B}" presName="linNode" presStyleCnt="0"/>
      <dgm:spPr/>
    </dgm:pt>
    <dgm:pt modelId="{8C4FAF65-42DE-B046-8743-5D1081ADC56A}" type="pres">
      <dgm:prSet presAssocID="{6CF23C88-CC8B-4AD6-B999-C35345E65C6B}" presName="parentText" presStyleLbl="node1" presStyleIdx="0" presStyleCnt="2">
        <dgm:presLayoutVars>
          <dgm:chMax val="1"/>
          <dgm:bulletEnabled val="1"/>
        </dgm:presLayoutVars>
      </dgm:prSet>
      <dgm:spPr/>
    </dgm:pt>
    <dgm:pt modelId="{9EA40B52-38C4-AF43-BA7D-FF35A1B60019}" type="pres">
      <dgm:prSet presAssocID="{6CF23C88-CC8B-4AD6-B999-C35345E65C6B}" presName="descendantText" presStyleLbl="alignAccFollowNode1" presStyleIdx="0" presStyleCnt="2" custScaleY="112866">
        <dgm:presLayoutVars>
          <dgm:bulletEnabled val="1"/>
        </dgm:presLayoutVars>
      </dgm:prSet>
      <dgm:spPr/>
    </dgm:pt>
    <dgm:pt modelId="{6F75E5BE-40FE-A14C-A4FE-890D7BC9B16B}" type="pres">
      <dgm:prSet presAssocID="{88261681-183D-4017-8018-EE04B0777FD1}" presName="sp" presStyleCnt="0"/>
      <dgm:spPr/>
    </dgm:pt>
    <dgm:pt modelId="{DCA3DCB7-0C3E-F145-ADBC-D5B89970ED1A}" type="pres">
      <dgm:prSet presAssocID="{7306B754-4747-44EF-BDD6-FEB1C70935B6}" presName="linNode" presStyleCnt="0"/>
      <dgm:spPr/>
    </dgm:pt>
    <dgm:pt modelId="{B17BEA7B-0DE1-A74A-97D8-10794BCEA471}" type="pres">
      <dgm:prSet presAssocID="{7306B754-4747-44EF-BDD6-FEB1C70935B6}" presName="parentText" presStyleLbl="node1" presStyleIdx="1" presStyleCnt="2">
        <dgm:presLayoutVars>
          <dgm:chMax val="1"/>
          <dgm:bulletEnabled val="1"/>
        </dgm:presLayoutVars>
      </dgm:prSet>
      <dgm:spPr/>
    </dgm:pt>
    <dgm:pt modelId="{662CD748-1285-6B4B-8ABB-77B781AEAB06}" type="pres">
      <dgm:prSet presAssocID="{7306B754-4747-44EF-BDD6-FEB1C70935B6}" presName="descendantText" presStyleLbl="alignAccFollowNode1" presStyleIdx="1" presStyleCnt="2" custScaleY="125122">
        <dgm:presLayoutVars>
          <dgm:bulletEnabled val="1"/>
        </dgm:presLayoutVars>
      </dgm:prSet>
      <dgm:spPr/>
    </dgm:pt>
  </dgm:ptLst>
  <dgm:cxnLst>
    <dgm:cxn modelId="{540EAC01-1DAB-4F96-802C-80BCC07DC5A0}" srcId="{49609F37-1B45-469F-B634-DF7154431B3D}" destId="{7306B754-4747-44EF-BDD6-FEB1C70935B6}" srcOrd="1" destOrd="0" parTransId="{07FB055B-42DB-4DDB-8CF9-508B5D508697}" sibTransId="{07997CAC-6092-48B5-879E-4D3085D21B12}"/>
    <dgm:cxn modelId="{DCC61F07-EAA6-41C5-891C-1CF03A359869}" srcId="{49609F37-1B45-469F-B634-DF7154431B3D}" destId="{6CF23C88-CC8B-4AD6-B999-C35345E65C6B}" srcOrd="0" destOrd="0" parTransId="{A0A6F3F9-9A76-468F-82F4-5D8D48CC04FB}" sibTransId="{88261681-183D-4017-8018-EE04B0777FD1}"/>
    <dgm:cxn modelId="{178E3D33-244D-43E0-B755-81FFEF97BD4E}" type="presOf" srcId="{3A1AAD37-6C86-4B4B-A5AE-201E1C6E0308}" destId="{662CD748-1285-6B4B-8ABB-77B781AEAB06}" srcOrd="0" destOrd="2" presId="urn:microsoft.com/office/officeart/2005/8/layout/vList5"/>
    <dgm:cxn modelId="{EC87DA33-97A5-D24E-80E8-6FB9386F7F7D}" srcId="{7306B754-4747-44EF-BDD6-FEB1C70935B6}" destId="{9F02CE01-C902-6C46-A81C-4CC843B32A6F}" srcOrd="0" destOrd="0" parTransId="{B08FB47F-9DD4-A348-B549-90E1AA3A9147}" sibTransId="{1E185D57-358B-E146-A5A8-0076B2AC46A0}"/>
    <dgm:cxn modelId="{E0E61739-2420-FB43-8A42-6D79F5E03FC2}" type="presOf" srcId="{DC84C03F-741A-7646-9920-B634D81FE9AC}" destId="{662CD748-1285-6B4B-8ABB-77B781AEAB06}" srcOrd="0" destOrd="1" presId="urn:microsoft.com/office/officeart/2005/8/layout/vList5"/>
    <dgm:cxn modelId="{42E4383C-FFCB-EB47-98F8-D0F46B853A9B}" type="presOf" srcId="{49609F37-1B45-469F-B634-DF7154431B3D}" destId="{0D888D06-978A-4A5F-9437-D8D5B90CC382}" srcOrd="0" destOrd="0" presId="urn:microsoft.com/office/officeart/2005/8/layout/vList5"/>
    <dgm:cxn modelId="{E4610954-EB20-D34E-90C8-8BCD6663FB51}" type="presOf" srcId="{6CF23C88-CC8B-4AD6-B999-C35345E65C6B}" destId="{8C4FAF65-42DE-B046-8743-5D1081ADC56A}" srcOrd="0" destOrd="0" presId="urn:microsoft.com/office/officeart/2005/8/layout/vList5"/>
    <dgm:cxn modelId="{E92ED578-4717-8F4D-8560-F746D2F4EDB3}" type="presOf" srcId="{850E6409-D8A8-2242-9FA3-F5E97CF4FFAF}" destId="{9EA40B52-38C4-AF43-BA7D-FF35A1B60019}" srcOrd="0" destOrd="1" presId="urn:microsoft.com/office/officeart/2005/8/layout/vList5"/>
    <dgm:cxn modelId="{65451780-CFBB-4ED1-8793-A45359FAAC31}" srcId="{7306B754-4747-44EF-BDD6-FEB1C70935B6}" destId="{3A1AAD37-6C86-4B4B-A5AE-201E1C6E0308}" srcOrd="2" destOrd="0" parTransId="{8C3559FC-00A9-497E-B7BE-909AACB5ADF8}" sibTransId="{5B2F4B21-21BE-448F-AFCF-463BB12A315B}"/>
    <dgm:cxn modelId="{DFF09F8C-AAC7-E74F-83A4-EDE3A54D5D54}" srcId="{6CF23C88-CC8B-4AD6-B999-C35345E65C6B}" destId="{9B5F2BDE-B266-2846-9DA9-E2A03FB9D633}" srcOrd="0" destOrd="0" parTransId="{6F6718DF-BE6C-FD46-8A88-8B9B25898D82}" sibTransId="{3E902822-8571-484C-A9FC-95DF34C39E80}"/>
    <dgm:cxn modelId="{0A7382A4-CFB9-004C-9FB3-4936181B0F04}" type="presOf" srcId="{9B5F2BDE-B266-2846-9DA9-E2A03FB9D633}" destId="{9EA40B52-38C4-AF43-BA7D-FF35A1B60019}" srcOrd="0" destOrd="0" presId="urn:microsoft.com/office/officeart/2005/8/layout/vList5"/>
    <dgm:cxn modelId="{9399FFA9-86DD-DA49-BDB6-DC16E7A82BB4}" type="presOf" srcId="{7306B754-4747-44EF-BDD6-FEB1C70935B6}" destId="{B17BEA7B-0DE1-A74A-97D8-10794BCEA471}" srcOrd="0" destOrd="0" presId="urn:microsoft.com/office/officeart/2005/8/layout/vList5"/>
    <dgm:cxn modelId="{5BB45CB0-99E2-D344-A8A7-1AF40F75512D}" srcId="{7306B754-4747-44EF-BDD6-FEB1C70935B6}" destId="{DC84C03F-741A-7646-9920-B634D81FE9AC}" srcOrd="1" destOrd="0" parTransId="{CEE5323A-E50E-F845-90B3-FE480E02C9A1}" sibTransId="{C4995B68-148B-7A42-82FC-CCA46749069C}"/>
    <dgm:cxn modelId="{7328A8C0-5B35-3A45-9575-1DF58FF826A8}" type="presOf" srcId="{9F02CE01-C902-6C46-A81C-4CC843B32A6F}" destId="{662CD748-1285-6B4B-8ABB-77B781AEAB06}" srcOrd="0" destOrd="0" presId="urn:microsoft.com/office/officeart/2005/8/layout/vList5"/>
    <dgm:cxn modelId="{01B6A1FB-FDE0-9849-AD8C-8CB1CF35F507}" srcId="{6CF23C88-CC8B-4AD6-B999-C35345E65C6B}" destId="{850E6409-D8A8-2242-9FA3-F5E97CF4FFAF}" srcOrd="1" destOrd="0" parTransId="{FFCE09AE-4A43-AD46-9E39-6D9B819983CF}" sibTransId="{A2D61914-BC57-D74E-B219-A06B42D6F933}"/>
    <dgm:cxn modelId="{AB802002-EC1E-AA48-AE6F-AC6EBEDC2EC5}" type="presParOf" srcId="{0D888D06-978A-4A5F-9437-D8D5B90CC382}" destId="{4BDEB1CD-DF66-654C-B1D9-E6DD0A25A5B6}" srcOrd="0" destOrd="0" presId="urn:microsoft.com/office/officeart/2005/8/layout/vList5"/>
    <dgm:cxn modelId="{9D4286BC-D9CA-DA4D-A586-FF16691D3072}" type="presParOf" srcId="{4BDEB1CD-DF66-654C-B1D9-E6DD0A25A5B6}" destId="{8C4FAF65-42DE-B046-8743-5D1081ADC56A}" srcOrd="0" destOrd="0" presId="urn:microsoft.com/office/officeart/2005/8/layout/vList5"/>
    <dgm:cxn modelId="{287A3B4A-0ADE-8B4B-B59A-4A9A97AFD115}" type="presParOf" srcId="{4BDEB1CD-DF66-654C-B1D9-E6DD0A25A5B6}" destId="{9EA40B52-38C4-AF43-BA7D-FF35A1B60019}" srcOrd="1" destOrd="0" presId="urn:microsoft.com/office/officeart/2005/8/layout/vList5"/>
    <dgm:cxn modelId="{580D1C2F-4880-F445-889E-379E8EEE6E10}" type="presParOf" srcId="{0D888D06-978A-4A5F-9437-D8D5B90CC382}" destId="{6F75E5BE-40FE-A14C-A4FE-890D7BC9B16B}" srcOrd="1" destOrd="0" presId="urn:microsoft.com/office/officeart/2005/8/layout/vList5"/>
    <dgm:cxn modelId="{E1657076-EAE5-7F4C-9E2B-B520AC450362}" type="presParOf" srcId="{0D888D06-978A-4A5F-9437-D8D5B90CC382}" destId="{DCA3DCB7-0C3E-F145-ADBC-D5B89970ED1A}" srcOrd="2" destOrd="0" presId="urn:microsoft.com/office/officeart/2005/8/layout/vList5"/>
    <dgm:cxn modelId="{3A8277BA-A38A-5C4A-8904-BE7D27FCA66F}" type="presParOf" srcId="{DCA3DCB7-0C3E-F145-ADBC-D5B89970ED1A}" destId="{B17BEA7B-0DE1-A74A-97D8-10794BCEA471}" srcOrd="0" destOrd="0" presId="urn:microsoft.com/office/officeart/2005/8/layout/vList5"/>
    <dgm:cxn modelId="{59B0A685-57E1-0B43-9549-3BBD42EC43D5}" type="presParOf" srcId="{DCA3DCB7-0C3E-F145-ADBC-D5B89970ED1A}" destId="{662CD748-1285-6B4B-8ABB-77B781AEAB0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9609F37-1B45-469F-B634-DF7154431B3D}" type="doc">
      <dgm:prSet loTypeId="urn:microsoft.com/office/officeart/2005/8/layout/vList5" loCatId="list" qsTypeId="urn:microsoft.com/office/officeart/2005/8/quickstyle/simple2" qsCatId="simple" csTypeId="urn:microsoft.com/office/officeart/2005/8/colors/colorful1#5" csCatId="colorful" phldr="1"/>
      <dgm:spPr/>
      <dgm:t>
        <a:bodyPr/>
        <a:lstStyle/>
        <a:p>
          <a:endParaRPr lang="en-US"/>
        </a:p>
      </dgm:t>
    </dgm:pt>
    <dgm:pt modelId="{6CF23C88-CC8B-4AD6-B999-C35345E65C6B}">
      <dgm:prSet custT="1"/>
      <dgm:spPr/>
      <dgm:t>
        <a:bodyPr/>
        <a:lstStyle/>
        <a:p>
          <a:pPr marL="171450" rtl="0">
            <a:spcAft>
              <a:spcPts val="288"/>
            </a:spcAft>
          </a:pPr>
          <a:r>
            <a:rPr lang="en-US" sz="2800" b="1" dirty="0">
              <a:latin typeface="+mn-lt"/>
            </a:rPr>
            <a:t>Yearbook Pictures</a:t>
          </a:r>
        </a:p>
      </dgm:t>
    </dgm:pt>
    <dgm:pt modelId="{A0A6F3F9-9A76-468F-82F4-5D8D48CC04FB}" type="parTrans" cxnId="{DCC61F07-EAA6-41C5-891C-1CF03A359869}">
      <dgm:prSet/>
      <dgm:spPr/>
      <dgm:t>
        <a:bodyPr/>
        <a:lstStyle/>
        <a:p>
          <a:endParaRPr lang="en-US">
            <a:solidFill>
              <a:schemeClr val="accent1">
                <a:lumMod val="75000"/>
              </a:schemeClr>
            </a:solidFill>
          </a:endParaRPr>
        </a:p>
      </dgm:t>
    </dgm:pt>
    <dgm:pt modelId="{88261681-183D-4017-8018-EE04B0777FD1}" type="sibTrans" cxnId="{DCC61F07-EAA6-41C5-891C-1CF03A359869}">
      <dgm:prSet/>
      <dgm:spPr/>
      <dgm:t>
        <a:bodyPr/>
        <a:lstStyle/>
        <a:p>
          <a:endParaRPr lang="en-US">
            <a:solidFill>
              <a:schemeClr val="accent1">
                <a:lumMod val="75000"/>
              </a:schemeClr>
            </a:solidFill>
          </a:endParaRPr>
        </a:p>
      </dgm:t>
    </dgm:pt>
    <dgm:pt modelId="{652D0B78-BD4A-47A0-8669-9F229FFAE369}">
      <dgm:prSet custT="1"/>
      <dgm:spPr/>
      <dgm:t>
        <a:bodyPr/>
        <a:lstStyle/>
        <a:p>
          <a:pPr marL="365760" rtl="0">
            <a:spcBef>
              <a:spcPts val="600"/>
            </a:spcBef>
            <a:spcAft>
              <a:spcPts val="600"/>
            </a:spcAft>
          </a:pPr>
          <a:r>
            <a:rPr lang="en-US" sz="1800" dirty="0">
              <a:latin typeface="+mn-lt"/>
            </a:rPr>
            <a:t> All Room Parents are encouraged to capture classroom moments of </a:t>
          </a:r>
          <a:r>
            <a:rPr lang="en-US" sz="1800" dirty="0" err="1">
              <a:latin typeface="+mn-lt"/>
            </a:rPr>
            <a:t>Dolvin</a:t>
          </a:r>
          <a:r>
            <a:rPr lang="en-US" sz="1800" dirty="0">
              <a:latin typeface="+mn-lt"/>
            </a:rPr>
            <a:t> sponsored activities for the yearbook. See next slide for how to upload them.</a:t>
          </a:r>
        </a:p>
      </dgm:t>
    </dgm:pt>
    <dgm:pt modelId="{1AB032B3-DBC1-4E88-BE19-140969DE127F}" type="parTrans" cxnId="{F9D28BD4-903C-4EFF-8B26-CF7A7DF285EC}">
      <dgm:prSet/>
      <dgm:spPr/>
      <dgm:t>
        <a:bodyPr/>
        <a:lstStyle/>
        <a:p>
          <a:endParaRPr lang="en-US">
            <a:solidFill>
              <a:schemeClr val="accent1">
                <a:lumMod val="75000"/>
              </a:schemeClr>
            </a:solidFill>
          </a:endParaRPr>
        </a:p>
      </dgm:t>
    </dgm:pt>
    <dgm:pt modelId="{DF93FF54-B428-43A7-BB33-EB1BBAD83682}" type="sibTrans" cxnId="{F9D28BD4-903C-4EFF-8B26-CF7A7DF285EC}">
      <dgm:prSet/>
      <dgm:spPr/>
      <dgm:t>
        <a:bodyPr/>
        <a:lstStyle/>
        <a:p>
          <a:endParaRPr lang="en-US">
            <a:solidFill>
              <a:schemeClr val="accent1">
                <a:lumMod val="75000"/>
              </a:schemeClr>
            </a:solidFill>
          </a:endParaRPr>
        </a:p>
      </dgm:t>
    </dgm:pt>
    <dgm:pt modelId="{8C78864A-E94A-420D-B7D4-0C0AC4AC3E67}" type="pres">
      <dgm:prSet presAssocID="{49609F37-1B45-469F-B634-DF7154431B3D}" presName="Name0" presStyleCnt="0">
        <dgm:presLayoutVars>
          <dgm:dir/>
          <dgm:animLvl val="lvl"/>
          <dgm:resizeHandles val="exact"/>
        </dgm:presLayoutVars>
      </dgm:prSet>
      <dgm:spPr/>
    </dgm:pt>
    <dgm:pt modelId="{E60303CB-638D-4C4F-A648-72C4D935FBB7}" type="pres">
      <dgm:prSet presAssocID="{6CF23C88-CC8B-4AD6-B999-C35345E65C6B}" presName="linNode" presStyleCnt="0"/>
      <dgm:spPr/>
    </dgm:pt>
    <dgm:pt modelId="{AC65FF7C-305C-C242-8370-0A8084A81C20}" type="pres">
      <dgm:prSet presAssocID="{6CF23C88-CC8B-4AD6-B999-C35345E65C6B}" presName="parentText" presStyleLbl="node1" presStyleIdx="0" presStyleCnt="1" custScaleY="69248" custLinFactNeighborY="883">
        <dgm:presLayoutVars>
          <dgm:chMax val="1"/>
          <dgm:bulletEnabled val="1"/>
        </dgm:presLayoutVars>
      </dgm:prSet>
      <dgm:spPr/>
    </dgm:pt>
    <dgm:pt modelId="{A1D1C559-E2A0-3D48-9620-BB2CB21158E6}" type="pres">
      <dgm:prSet presAssocID="{6CF23C88-CC8B-4AD6-B999-C35345E65C6B}" presName="descendantText" presStyleLbl="alignAccFollowNode1" presStyleIdx="0" presStyleCnt="1" custScaleY="75077">
        <dgm:presLayoutVars>
          <dgm:bulletEnabled val="1"/>
        </dgm:presLayoutVars>
      </dgm:prSet>
      <dgm:spPr/>
    </dgm:pt>
  </dgm:ptLst>
  <dgm:cxnLst>
    <dgm:cxn modelId="{DCC61F07-EAA6-41C5-891C-1CF03A359869}" srcId="{49609F37-1B45-469F-B634-DF7154431B3D}" destId="{6CF23C88-CC8B-4AD6-B999-C35345E65C6B}" srcOrd="0" destOrd="0" parTransId="{A0A6F3F9-9A76-468F-82F4-5D8D48CC04FB}" sibTransId="{88261681-183D-4017-8018-EE04B0777FD1}"/>
    <dgm:cxn modelId="{B4FA4420-8FA7-E849-BBF3-41E8D11E14DA}" type="presOf" srcId="{652D0B78-BD4A-47A0-8669-9F229FFAE369}" destId="{A1D1C559-E2A0-3D48-9620-BB2CB21158E6}" srcOrd="0" destOrd="0" presId="urn:microsoft.com/office/officeart/2005/8/layout/vList5"/>
    <dgm:cxn modelId="{AE1A1E4F-EB03-4F86-931F-048A58601858}" type="presOf" srcId="{49609F37-1B45-469F-B634-DF7154431B3D}" destId="{8C78864A-E94A-420D-B7D4-0C0AC4AC3E67}" srcOrd="0" destOrd="0" presId="urn:microsoft.com/office/officeart/2005/8/layout/vList5"/>
    <dgm:cxn modelId="{10888BAD-B173-D741-82E3-1BBF78FAAA65}" type="presOf" srcId="{6CF23C88-CC8B-4AD6-B999-C35345E65C6B}" destId="{AC65FF7C-305C-C242-8370-0A8084A81C20}" srcOrd="0" destOrd="0" presId="urn:microsoft.com/office/officeart/2005/8/layout/vList5"/>
    <dgm:cxn modelId="{F9D28BD4-903C-4EFF-8B26-CF7A7DF285EC}" srcId="{6CF23C88-CC8B-4AD6-B999-C35345E65C6B}" destId="{652D0B78-BD4A-47A0-8669-9F229FFAE369}" srcOrd="0" destOrd="0" parTransId="{1AB032B3-DBC1-4E88-BE19-140969DE127F}" sibTransId="{DF93FF54-B428-43A7-BB33-EB1BBAD83682}"/>
    <dgm:cxn modelId="{C2AAE300-95AD-6C48-A567-D4BF1C599004}" type="presParOf" srcId="{8C78864A-E94A-420D-B7D4-0C0AC4AC3E67}" destId="{E60303CB-638D-4C4F-A648-72C4D935FBB7}" srcOrd="0" destOrd="0" presId="urn:microsoft.com/office/officeart/2005/8/layout/vList5"/>
    <dgm:cxn modelId="{A326FDFD-6DF2-434C-848D-531639230812}" type="presParOf" srcId="{E60303CB-638D-4C4F-A648-72C4D935FBB7}" destId="{AC65FF7C-305C-C242-8370-0A8084A81C20}" srcOrd="0" destOrd="0" presId="urn:microsoft.com/office/officeart/2005/8/layout/vList5"/>
    <dgm:cxn modelId="{B6B4DB9E-6F46-BC48-9D7C-BAEC76E5DE88}" type="presParOf" srcId="{E60303CB-638D-4C4F-A648-72C4D935FBB7}" destId="{A1D1C559-E2A0-3D48-9620-BB2CB21158E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E76D9-0626-1B40-8AF9-6D6E783B0413}">
      <dsp:nvSpPr>
        <dsp:cNvPr id="0" name=""/>
        <dsp:cNvSpPr/>
      </dsp:nvSpPr>
      <dsp:spPr>
        <a:xfrm>
          <a:off x="-6203613" y="-949060"/>
          <a:ext cx="7384521" cy="7384521"/>
        </a:xfrm>
        <a:prstGeom prst="blockArc">
          <a:avLst>
            <a:gd name="adj1" fmla="val 18900000"/>
            <a:gd name="adj2" fmla="val 2700000"/>
            <a:gd name="adj3" fmla="val 293"/>
          </a:avLst>
        </a:pr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D260947-00DD-B14C-8F6A-F666EC08FECB}">
      <dsp:nvSpPr>
        <dsp:cNvPr id="0" name=""/>
        <dsp:cNvSpPr/>
      </dsp:nvSpPr>
      <dsp:spPr>
        <a:xfrm>
          <a:off x="515976" y="342790"/>
          <a:ext cx="5908359" cy="686019"/>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44528" tIns="45720" rIns="45720" bIns="45720" numCol="1" spcCol="1270" anchor="ctr" anchorCtr="0">
          <a:noAutofit/>
        </a:bodyPr>
        <a:lstStyle/>
        <a:p>
          <a:pPr marL="0" lvl="0" indent="0" algn="l" defTabSz="800100" rtl="0">
            <a:lnSpc>
              <a:spcPct val="90000"/>
            </a:lnSpc>
            <a:spcBef>
              <a:spcPct val="0"/>
            </a:spcBef>
            <a:spcAft>
              <a:spcPct val="35000"/>
            </a:spcAft>
            <a:buNone/>
          </a:pPr>
          <a:r>
            <a:rPr lang="en-US" sz="1800" kern="1200" dirty="0">
              <a:solidFill>
                <a:srgbClr val="000000"/>
              </a:solidFill>
              <a:latin typeface="Comic Sans MS"/>
              <a:cs typeface="Comic Sans MS"/>
            </a:rPr>
            <a:t>Collects and manages financial responsibilities of classroom activity fund</a:t>
          </a:r>
        </a:p>
      </dsp:txBody>
      <dsp:txXfrm>
        <a:off x="515976" y="342790"/>
        <a:ext cx="5908359" cy="686019"/>
      </dsp:txXfrm>
    </dsp:sp>
    <dsp:sp modelId="{B2332792-F61D-6047-8566-4929536778A5}">
      <dsp:nvSpPr>
        <dsp:cNvPr id="0" name=""/>
        <dsp:cNvSpPr/>
      </dsp:nvSpPr>
      <dsp:spPr>
        <a:xfrm>
          <a:off x="87214" y="257037"/>
          <a:ext cx="857524" cy="857524"/>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37FD5A2-AEA1-7E40-BDFF-DB6C8880E7E0}">
      <dsp:nvSpPr>
        <dsp:cNvPr id="0" name=""/>
        <dsp:cNvSpPr/>
      </dsp:nvSpPr>
      <dsp:spPr>
        <a:xfrm>
          <a:off x="990603" y="1251989"/>
          <a:ext cx="5416778" cy="925021"/>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44528" tIns="45720" rIns="45720" bIns="45720" numCol="1" spcCol="1270" anchor="ctr" anchorCtr="0">
          <a:noAutofit/>
        </a:bodyPr>
        <a:lstStyle/>
        <a:p>
          <a:pPr marL="0" lvl="0" indent="0" algn="l" defTabSz="800100" rtl="0">
            <a:lnSpc>
              <a:spcPct val="90000"/>
            </a:lnSpc>
            <a:spcBef>
              <a:spcPct val="0"/>
            </a:spcBef>
            <a:spcAft>
              <a:spcPct val="35000"/>
            </a:spcAft>
            <a:buNone/>
          </a:pPr>
          <a:r>
            <a:rPr lang="en-US" sz="1800" kern="1200" dirty="0">
              <a:solidFill>
                <a:srgbClr val="000000"/>
              </a:solidFill>
              <a:latin typeface="Comic Sans MS"/>
              <a:cs typeface="Comic Sans MS"/>
            </a:rPr>
            <a:t>Communicates information to parents as needed regarding classroom-related information</a:t>
          </a:r>
        </a:p>
      </dsp:txBody>
      <dsp:txXfrm>
        <a:off x="990603" y="1251989"/>
        <a:ext cx="5416778" cy="925021"/>
      </dsp:txXfrm>
    </dsp:sp>
    <dsp:sp modelId="{B13BB2BE-F6EA-FB4C-851F-E10C03AB3E68}">
      <dsp:nvSpPr>
        <dsp:cNvPr id="0" name=""/>
        <dsp:cNvSpPr/>
      </dsp:nvSpPr>
      <dsp:spPr>
        <a:xfrm>
          <a:off x="578795" y="1285737"/>
          <a:ext cx="857524" cy="857524"/>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6E2B744C-F40C-2B4F-BB1B-4A62B16EFD7E}">
      <dsp:nvSpPr>
        <dsp:cNvPr id="0" name=""/>
        <dsp:cNvSpPr/>
      </dsp:nvSpPr>
      <dsp:spPr>
        <a:xfrm>
          <a:off x="1158434" y="2400190"/>
          <a:ext cx="5265902" cy="686019"/>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44528" tIns="45720" rIns="45720" bIns="45720" numCol="1" spcCol="1270" anchor="ctr" anchorCtr="0">
          <a:noAutofit/>
        </a:bodyPr>
        <a:lstStyle/>
        <a:p>
          <a:pPr marL="0" lvl="0" indent="0" algn="l" defTabSz="800100" rtl="0">
            <a:lnSpc>
              <a:spcPct val="90000"/>
            </a:lnSpc>
            <a:spcBef>
              <a:spcPct val="0"/>
            </a:spcBef>
            <a:spcAft>
              <a:spcPct val="35000"/>
            </a:spcAft>
            <a:buNone/>
          </a:pPr>
          <a:r>
            <a:rPr lang="en-US" sz="1800" kern="1200" dirty="0">
              <a:solidFill>
                <a:srgbClr val="000000"/>
              </a:solidFill>
              <a:latin typeface="Comic Sans MS"/>
              <a:cs typeface="Comic Sans MS"/>
            </a:rPr>
            <a:t>Coordinates classroom volunteers</a:t>
          </a:r>
        </a:p>
      </dsp:txBody>
      <dsp:txXfrm>
        <a:off x="1158434" y="2400190"/>
        <a:ext cx="5265902" cy="686019"/>
      </dsp:txXfrm>
    </dsp:sp>
    <dsp:sp modelId="{9B7F8E6A-3862-7644-AAFF-06609F6215AB}">
      <dsp:nvSpPr>
        <dsp:cNvPr id="0" name=""/>
        <dsp:cNvSpPr/>
      </dsp:nvSpPr>
      <dsp:spPr>
        <a:xfrm>
          <a:off x="729671" y="2314437"/>
          <a:ext cx="857524" cy="857524"/>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F2C439E-352F-324D-8DDB-5A057FC029A8}">
      <dsp:nvSpPr>
        <dsp:cNvPr id="0" name=""/>
        <dsp:cNvSpPr/>
      </dsp:nvSpPr>
      <dsp:spPr>
        <a:xfrm>
          <a:off x="1085209" y="3396431"/>
          <a:ext cx="5416778" cy="751157"/>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44528" tIns="45720" rIns="45720" bIns="45720" numCol="1" spcCol="1270" anchor="ctr" anchorCtr="0">
          <a:noAutofit/>
        </a:bodyPr>
        <a:lstStyle/>
        <a:p>
          <a:pPr marL="171450" lvl="0" indent="0" algn="l" defTabSz="800100" rtl="0">
            <a:lnSpc>
              <a:spcPct val="90000"/>
            </a:lnSpc>
            <a:spcBef>
              <a:spcPct val="0"/>
            </a:spcBef>
            <a:spcAft>
              <a:spcPct val="35000"/>
            </a:spcAft>
            <a:buNone/>
          </a:pPr>
          <a:r>
            <a:rPr lang="en-US" sz="1800" kern="1200" dirty="0">
              <a:solidFill>
                <a:srgbClr val="000000"/>
              </a:solidFill>
              <a:latin typeface="Comic Sans MS"/>
              <a:cs typeface="Comic Sans MS"/>
            </a:rPr>
            <a:t>Organizes teacher appreciation activities</a:t>
          </a:r>
        </a:p>
      </dsp:txBody>
      <dsp:txXfrm>
        <a:off x="1085209" y="3396431"/>
        <a:ext cx="5416778" cy="751157"/>
      </dsp:txXfrm>
    </dsp:sp>
    <dsp:sp modelId="{190BF7C4-7AC1-1147-BD61-66FF1C14A297}">
      <dsp:nvSpPr>
        <dsp:cNvPr id="0" name=""/>
        <dsp:cNvSpPr/>
      </dsp:nvSpPr>
      <dsp:spPr>
        <a:xfrm>
          <a:off x="578795" y="3343137"/>
          <a:ext cx="857524" cy="857524"/>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66D20EA-76BF-EF43-A851-6292C27B7340}">
      <dsp:nvSpPr>
        <dsp:cNvPr id="0" name=""/>
        <dsp:cNvSpPr/>
      </dsp:nvSpPr>
      <dsp:spPr>
        <a:xfrm>
          <a:off x="515976" y="4457590"/>
          <a:ext cx="5908359" cy="686019"/>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44528" tIns="45720" rIns="45720" bIns="45720" numCol="1" spcCol="1270" anchor="ctr" anchorCtr="0">
          <a:noAutofit/>
        </a:bodyPr>
        <a:lstStyle/>
        <a:p>
          <a:pPr marL="0" lvl="0" indent="0" algn="l" defTabSz="800100" rtl="0">
            <a:lnSpc>
              <a:spcPct val="90000"/>
            </a:lnSpc>
            <a:spcBef>
              <a:spcPct val="0"/>
            </a:spcBef>
            <a:spcAft>
              <a:spcPct val="35000"/>
            </a:spcAft>
            <a:buNone/>
          </a:pPr>
          <a:r>
            <a:rPr lang="en-US" sz="1800" kern="1200" dirty="0">
              <a:solidFill>
                <a:srgbClr val="000000"/>
              </a:solidFill>
              <a:latin typeface="Comic Sans MS"/>
              <a:cs typeface="Comic Sans MS"/>
            </a:rPr>
            <a:t>Responds to and organizes assistance for ad hoc requests by the teacher </a:t>
          </a:r>
        </a:p>
      </dsp:txBody>
      <dsp:txXfrm>
        <a:off x="515976" y="4457590"/>
        <a:ext cx="5908359" cy="686019"/>
      </dsp:txXfrm>
    </dsp:sp>
    <dsp:sp modelId="{39FEF0BD-4469-8F40-ACA1-BA68A40D4123}">
      <dsp:nvSpPr>
        <dsp:cNvPr id="0" name=""/>
        <dsp:cNvSpPr/>
      </dsp:nvSpPr>
      <dsp:spPr>
        <a:xfrm>
          <a:off x="87214" y="4371837"/>
          <a:ext cx="857524" cy="857524"/>
        </a:xfrm>
        <a:prstGeom prst="ellipse">
          <a:avLst/>
        </a:prstGeom>
        <a:solidFill>
          <a:schemeClr val="lt1">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8BAF2-E27D-0E48-9E54-32336FFB46AD}">
      <dsp:nvSpPr>
        <dsp:cNvPr id="0" name=""/>
        <dsp:cNvSpPr/>
      </dsp:nvSpPr>
      <dsp:spPr>
        <a:xfrm>
          <a:off x="1005580" y="121049"/>
          <a:ext cx="2589982" cy="1553989"/>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rgbClr val="000000"/>
              </a:solidFill>
            </a:rPr>
            <a:t>Please do not interrupt class time.</a:t>
          </a:r>
        </a:p>
      </dsp:txBody>
      <dsp:txXfrm>
        <a:off x="1005580" y="121049"/>
        <a:ext cx="2589982" cy="1553989"/>
      </dsp:txXfrm>
    </dsp:sp>
    <dsp:sp modelId="{16C9A8C5-143B-3F4B-8E7E-FA6417A8992D}">
      <dsp:nvSpPr>
        <dsp:cNvPr id="0" name=""/>
        <dsp:cNvSpPr/>
      </dsp:nvSpPr>
      <dsp:spPr>
        <a:xfrm>
          <a:off x="3925786" y="1868308"/>
          <a:ext cx="2589982" cy="1553989"/>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rgbClr val="000000"/>
              </a:solidFill>
            </a:rPr>
            <a:t>Wear a Visitor Badge at all times.</a:t>
          </a:r>
        </a:p>
      </dsp:txBody>
      <dsp:txXfrm>
        <a:off x="3925786" y="1868308"/>
        <a:ext cx="2589982" cy="1553989"/>
      </dsp:txXfrm>
    </dsp:sp>
    <dsp:sp modelId="{1BDA74E9-409C-0E43-AAC6-79680A778AC9}">
      <dsp:nvSpPr>
        <dsp:cNvPr id="0" name=""/>
        <dsp:cNvSpPr/>
      </dsp:nvSpPr>
      <dsp:spPr>
        <a:xfrm>
          <a:off x="1034432" y="1873509"/>
          <a:ext cx="2589982" cy="1553989"/>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rgbClr val="000000"/>
              </a:solidFill>
            </a:rPr>
            <a:t>For classroom activities, make other arrangements for siblings.</a:t>
          </a:r>
        </a:p>
      </dsp:txBody>
      <dsp:txXfrm>
        <a:off x="1034432" y="1873509"/>
        <a:ext cx="2589982" cy="1553989"/>
      </dsp:txXfrm>
    </dsp:sp>
    <dsp:sp modelId="{AA1A5C02-C7CB-0849-BE48-46457C307792}">
      <dsp:nvSpPr>
        <dsp:cNvPr id="0" name=""/>
        <dsp:cNvSpPr/>
      </dsp:nvSpPr>
      <dsp:spPr>
        <a:xfrm>
          <a:off x="3900999" y="121044"/>
          <a:ext cx="2589982" cy="1553989"/>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rgbClr val="000000"/>
              </a:solidFill>
            </a:rPr>
            <a:t>Prearrange any meeting times with the teacher.</a:t>
          </a:r>
        </a:p>
      </dsp:txBody>
      <dsp:txXfrm>
        <a:off x="3900999" y="121044"/>
        <a:ext cx="2589982" cy="1553989"/>
      </dsp:txXfrm>
    </dsp:sp>
    <dsp:sp modelId="{EC0F2219-5E04-274A-A34D-CEF53D2FA2F7}">
      <dsp:nvSpPr>
        <dsp:cNvPr id="0" name=""/>
        <dsp:cNvSpPr/>
      </dsp:nvSpPr>
      <dsp:spPr>
        <a:xfrm>
          <a:off x="2529474" y="3549855"/>
          <a:ext cx="2589982" cy="1553989"/>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rgbClr val="000000"/>
              </a:solidFill>
            </a:rPr>
            <a:t>Ask the teacher what works best for him/her.</a:t>
          </a:r>
        </a:p>
      </dsp:txBody>
      <dsp:txXfrm>
        <a:off x="2529474" y="3549855"/>
        <a:ext cx="2589982" cy="15539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27BAA0-0396-3746-A9A9-574B399A97E0}">
      <dsp:nvSpPr>
        <dsp:cNvPr id="0" name=""/>
        <dsp:cNvSpPr/>
      </dsp:nvSpPr>
      <dsp:spPr>
        <a:xfrm>
          <a:off x="118106" y="0"/>
          <a:ext cx="2564750" cy="1538850"/>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0" kern="1200" dirty="0">
              <a:latin typeface="+mn-lt"/>
            </a:rPr>
            <a:t>Email introduction/classroom fund letter to class parents.</a:t>
          </a:r>
        </a:p>
      </dsp:txBody>
      <dsp:txXfrm>
        <a:off x="118106" y="0"/>
        <a:ext cx="2564750" cy="1538850"/>
      </dsp:txXfrm>
    </dsp:sp>
    <dsp:sp modelId="{1BB75BBB-1DCA-9140-A5A0-8CBCC267AC30}">
      <dsp:nvSpPr>
        <dsp:cNvPr id="0" name=""/>
        <dsp:cNvSpPr/>
      </dsp:nvSpPr>
      <dsp:spPr>
        <a:xfrm>
          <a:off x="2853849" y="0"/>
          <a:ext cx="2564750" cy="1538850"/>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n-lt"/>
            </a:rPr>
            <a:t>Collect all money.  Send email confirmations as you receive money. Separate classroom funds from basket raffle funds.  </a:t>
          </a:r>
        </a:p>
      </dsp:txBody>
      <dsp:txXfrm>
        <a:off x="2853849" y="0"/>
        <a:ext cx="2564750" cy="1538850"/>
      </dsp:txXfrm>
    </dsp:sp>
    <dsp:sp modelId="{64F5BBE7-F4CC-3A43-828D-817E9D09087B}">
      <dsp:nvSpPr>
        <dsp:cNvPr id="0" name=""/>
        <dsp:cNvSpPr/>
      </dsp:nvSpPr>
      <dsp:spPr>
        <a:xfrm>
          <a:off x="5589566" y="0"/>
          <a:ext cx="2564750" cy="1538850"/>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n-lt"/>
            </a:rPr>
            <a:t>Send a reminder email to class parents.</a:t>
          </a:r>
        </a:p>
      </dsp:txBody>
      <dsp:txXfrm>
        <a:off x="5589566" y="0"/>
        <a:ext cx="2564750" cy="1538850"/>
      </dsp:txXfrm>
    </dsp:sp>
    <dsp:sp modelId="{E127CA9B-1F71-6F4B-AD18-5FF6591621A7}">
      <dsp:nvSpPr>
        <dsp:cNvPr id="0" name=""/>
        <dsp:cNvSpPr/>
      </dsp:nvSpPr>
      <dsp:spPr>
        <a:xfrm>
          <a:off x="0" y="2264583"/>
          <a:ext cx="2564750" cy="1538850"/>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n-lt"/>
            </a:rPr>
            <a:t>Keep a spreadsheet that shows the money collected and how it was spent.</a:t>
          </a:r>
        </a:p>
      </dsp:txBody>
      <dsp:txXfrm>
        <a:off x="0" y="2264583"/>
        <a:ext cx="2564750" cy="1538850"/>
      </dsp:txXfrm>
    </dsp:sp>
    <dsp:sp modelId="{CE423EA8-BCCF-2148-9B9D-64A3086CE5AE}">
      <dsp:nvSpPr>
        <dsp:cNvPr id="0" name=""/>
        <dsp:cNvSpPr/>
      </dsp:nvSpPr>
      <dsp:spPr>
        <a:xfrm>
          <a:off x="2821226" y="2264583"/>
          <a:ext cx="2564750" cy="1538850"/>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n-lt"/>
            </a:rPr>
            <a:t>As activities take place, request specific items if necessary.  Ex: paper goods for parties</a:t>
          </a:r>
        </a:p>
      </dsp:txBody>
      <dsp:txXfrm>
        <a:off x="2821226" y="2264583"/>
        <a:ext cx="2564750" cy="1538850"/>
      </dsp:txXfrm>
    </dsp:sp>
    <dsp:sp modelId="{4276202F-D5A5-2942-9727-61915B383294}">
      <dsp:nvSpPr>
        <dsp:cNvPr id="0" name=""/>
        <dsp:cNvSpPr/>
      </dsp:nvSpPr>
      <dsp:spPr>
        <a:xfrm>
          <a:off x="5642452" y="2264583"/>
          <a:ext cx="2564750" cy="1538850"/>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n-lt"/>
            </a:rPr>
            <a:t>If money is left over at the end of the year, ask the teacher what is needed for the classroom.</a:t>
          </a:r>
        </a:p>
      </dsp:txBody>
      <dsp:txXfrm>
        <a:off x="5642452" y="2264583"/>
        <a:ext cx="2564750" cy="15388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EC038-27BF-6A40-9C13-DC15904B58B5}">
      <dsp:nvSpPr>
        <dsp:cNvPr id="0" name=""/>
        <dsp:cNvSpPr/>
      </dsp:nvSpPr>
      <dsp:spPr>
        <a:xfrm rot="5400000">
          <a:off x="4225369" y="-2270805"/>
          <a:ext cx="1853179" cy="6394791"/>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9063" lvl="1" indent="-119063" algn="l" defTabSz="711200" rtl="0">
            <a:lnSpc>
              <a:spcPct val="90000"/>
            </a:lnSpc>
            <a:spcBef>
              <a:spcPct val="0"/>
            </a:spcBef>
            <a:spcAft>
              <a:spcPts val="700"/>
            </a:spcAft>
            <a:buChar char="•"/>
            <a:tabLst/>
          </a:pPr>
          <a:r>
            <a:rPr lang="en-US" sz="1600" kern="1200" dirty="0">
              <a:latin typeface="+mn-lt"/>
            </a:rPr>
            <a:t> Pick a winter theme (i.e. snowman, penguins, etc.).  Party should include a craft, a game or activity and a treat. The party should include a craft, a game or activity, a treat, and a goody bag if funds allow.</a:t>
          </a:r>
        </a:p>
        <a:p>
          <a:pPr marL="119063" lvl="1" indent="-119063" algn="l" defTabSz="711200" rtl="0">
            <a:lnSpc>
              <a:spcPct val="90000"/>
            </a:lnSpc>
            <a:spcBef>
              <a:spcPct val="0"/>
            </a:spcBef>
            <a:spcAft>
              <a:spcPts val="700"/>
            </a:spcAft>
            <a:buChar char="•"/>
            <a:tabLst/>
          </a:pPr>
          <a:r>
            <a:rPr lang="en-US" sz="1600" kern="1200" dirty="0">
              <a:latin typeface="+mn-lt"/>
            </a:rPr>
            <a:t> The party plan needs to be pre-approved by the teacher.</a:t>
          </a:r>
        </a:p>
        <a:p>
          <a:pPr marL="119063" lvl="1" indent="-119063" algn="l" defTabSz="711200" rtl="0">
            <a:lnSpc>
              <a:spcPct val="90000"/>
            </a:lnSpc>
            <a:spcBef>
              <a:spcPct val="0"/>
            </a:spcBef>
            <a:spcAft>
              <a:spcPts val="700"/>
            </a:spcAft>
            <a:buChar char="•"/>
            <a:tabLst/>
          </a:pPr>
          <a:r>
            <a:rPr lang="en-US" sz="1600" kern="1200" dirty="0">
              <a:latin typeface="+mn-lt"/>
            </a:rPr>
            <a:t> All winter parties will be conducted as an individual class and held in the classroom.</a:t>
          </a:r>
        </a:p>
      </dsp:txBody>
      <dsp:txXfrm rot="-5400000">
        <a:off x="1954564" y="90465"/>
        <a:ext cx="6304326" cy="1672249"/>
      </dsp:txXfrm>
    </dsp:sp>
    <dsp:sp modelId="{DF7E4169-AA5E-9D45-AACD-967BDB9D7649}">
      <dsp:nvSpPr>
        <dsp:cNvPr id="0" name=""/>
        <dsp:cNvSpPr/>
      </dsp:nvSpPr>
      <dsp:spPr>
        <a:xfrm>
          <a:off x="0" y="330779"/>
          <a:ext cx="1986151" cy="1188899"/>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119063" lvl="0" indent="-119063" algn="ctr" defTabSz="1066800" rtl="0">
            <a:lnSpc>
              <a:spcPct val="90000"/>
            </a:lnSpc>
            <a:spcBef>
              <a:spcPct val="0"/>
            </a:spcBef>
            <a:spcAft>
              <a:spcPts val="100"/>
            </a:spcAft>
            <a:buNone/>
            <a:tabLst/>
          </a:pPr>
          <a:r>
            <a:rPr lang="en-US" sz="2400" b="1" kern="1200" dirty="0">
              <a:latin typeface="+mn-lt"/>
            </a:rPr>
            <a:t>Winter Party</a:t>
          </a:r>
        </a:p>
      </dsp:txBody>
      <dsp:txXfrm>
        <a:off x="58037" y="388816"/>
        <a:ext cx="1870077" cy="1072825"/>
      </dsp:txXfrm>
    </dsp:sp>
    <dsp:sp modelId="{05395FF2-194C-2441-9C18-B3F31E29649D}">
      <dsp:nvSpPr>
        <dsp:cNvPr id="0" name=""/>
        <dsp:cNvSpPr/>
      </dsp:nvSpPr>
      <dsp:spPr>
        <a:xfrm rot="5400000">
          <a:off x="4126330" y="-203314"/>
          <a:ext cx="2035908" cy="6268061"/>
        </a:xfrm>
        <a:prstGeom prst="round2Same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5888" lvl="1" indent="-115888" algn="l" defTabSz="711200">
            <a:lnSpc>
              <a:spcPct val="90000"/>
            </a:lnSpc>
            <a:spcBef>
              <a:spcPct val="0"/>
            </a:spcBef>
            <a:spcAft>
              <a:spcPts val="888"/>
            </a:spcAft>
            <a:buChar char="•"/>
          </a:pPr>
          <a:endParaRPr lang="en-US" sz="1600" kern="1200" dirty="0">
            <a:latin typeface="+mn-lt"/>
          </a:endParaRPr>
        </a:p>
        <a:p>
          <a:pPr marL="115888" lvl="1" indent="-115888" algn="l" defTabSz="711200">
            <a:lnSpc>
              <a:spcPct val="90000"/>
            </a:lnSpc>
            <a:spcBef>
              <a:spcPct val="0"/>
            </a:spcBef>
            <a:spcAft>
              <a:spcPts val="888"/>
            </a:spcAft>
            <a:buChar char="•"/>
          </a:pPr>
          <a:r>
            <a:rPr lang="en-US" sz="1600" kern="1200" dirty="0">
              <a:latin typeface="+mn-lt"/>
            </a:rPr>
            <a:t>Pick an end of the year theme (i.e. Summer Luau Party, etc.) Party should include a craft, a game or activity, a treat, and a goody bag if funds allow. </a:t>
          </a:r>
        </a:p>
        <a:p>
          <a:pPr marL="115888" lvl="1" indent="-115888" algn="l" defTabSz="711200">
            <a:lnSpc>
              <a:spcPct val="90000"/>
            </a:lnSpc>
            <a:spcBef>
              <a:spcPct val="0"/>
            </a:spcBef>
            <a:spcAft>
              <a:spcPts val="888"/>
            </a:spcAft>
            <a:buChar char="•"/>
          </a:pPr>
          <a:r>
            <a:rPr lang="en-US" sz="1600" kern="1200" dirty="0">
              <a:latin typeface="+mn-lt"/>
            </a:rPr>
            <a:t>The party plan needs to be pre-approved by the teacher.</a:t>
          </a:r>
        </a:p>
        <a:p>
          <a:pPr marL="115888" lvl="1" indent="-115888" algn="l" defTabSz="711200">
            <a:lnSpc>
              <a:spcPct val="90000"/>
            </a:lnSpc>
            <a:spcBef>
              <a:spcPct val="0"/>
            </a:spcBef>
            <a:spcAft>
              <a:spcPts val="888"/>
            </a:spcAft>
            <a:buChar char="•"/>
          </a:pPr>
          <a:r>
            <a:rPr lang="en-US" sz="1600" b="0" u="none" kern="1200" dirty="0">
              <a:latin typeface="+mn-lt"/>
            </a:rPr>
            <a:t>All end of the year parties will be conducted as an individual class and held in the classroom.</a:t>
          </a:r>
          <a:endParaRPr lang="en-US" sz="1600" kern="1200" dirty="0">
            <a:latin typeface="+mn-lt"/>
          </a:endParaRPr>
        </a:p>
      </dsp:txBody>
      <dsp:txXfrm rot="-5400000">
        <a:off x="2010254" y="2012147"/>
        <a:ext cx="6168676" cy="1837138"/>
      </dsp:txXfrm>
    </dsp:sp>
    <dsp:sp modelId="{1AE0C0FB-D6E0-BB4E-AE36-300DEB5E4683}">
      <dsp:nvSpPr>
        <dsp:cNvPr id="0" name=""/>
        <dsp:cNvSpPr/>
      </dsp:nvSpPr>
      <dsp:spPr>
        <a:xfrm>
          <a:off x="0" y="2334768"/>
          <a:ext cx="2009725" cy="1188899"/>
        </a:xfrm>
        <a:prstGeom prst="roundRect">
          <a:avLst/>
        </a:prstGeom>
        <a:solidFill>
          <a:schemeClr val="accent2">
            <a:hueOff val="2340759"/>
            <a:satOff val="-2919"/>
            <a:lumOff val="68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30480" rIns="60960" bIns="30480" numCol="1" spcCol="1270" anchor="ctr" anchorCtr="0">
          <a:noAutofit/>
        </a:bodyPr>
        <a:lstStyle/>
        <a:p>
          <a:pPr marL="115888" lvl="0" indent="-115888" algn="ctr" defTabSz="711200">
            <a:lnSpc>
              <a:spcPct val="90000"/>
            </a:lnSpc>
            <a:spcBef>
              <a:spcPct val="0"/>
            </a:spcBef>
            <a:spcAft>
              <a:spcPct val="35000"/>
            </a:spcAft>
            <a:buNone/>
          </a:pPr>
          <a:r>
            <a:rPr lang="en-US" sz="1600" b="1" u="none" kern="1200" dirty="0">
              <a:latin typeface="+mn-lt"/>
            </a:rPr>
            <a:t> </a:t>
          </a:r>
          <a:r>
            <a:rPr lang="en-US" sz="2400" b="1" u="none" kern="1200" dirty="0">
              <a:latin typeface="+mn-lt"/>
            </a:rPr>
            <a:t>End of the Year Party</a:t>
          </a:r>
        </a:p>
      </dsp:txBody>
      <dsp:txXfrm>
        <a:off x="58037" y="2392805"/>
        <a:ext cx="1893651" cy="1072825"/>
      </dsp:txXfrm>
    </dsp:sp>
    <dsp:sp modelId="{F3915B40-F381-4D8F-A56F-2DB57BC4A912}">
      <dsp:nvSpPr>
        <dsp:cNvPr id="0" name=""/>
        <dsp:cNvSpPr/>
      </dsp:nvSpPr>
      <dsp:spPr>
        <a:xfrm>
          <a:off x="528" y="4008115"/>
          <a:ext cx="1950705" cy="1188899"/>
        </a:xfrm>
        <a:prstGeom prst="roundRect">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en-US" sz="2800" kern="1200" dirty="0">
              <a:latin typeface="+mn-lt"/>
            </a:rPr>
            <a:t>PTA</a:t>
          </a:r>
          <a:r>
            <a:rPr lang="en-US" sz="1800" kern="1200" dirty="0">
              <a:latin typeface="+mn-lt"/>
            </a:rPr>
            <a:t> Reimbursements</a:t>
          </a:r>
        </a:p>
      </dsp:txBody>
      <dsp:txXfrm>
        <a:off x="58565" y="4066152"/>
        <a:ext cx="1834631" cy="10728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74F27-2A85-5B40-B0C5-B537D332AEF9}">
      <dsp:nvSpPr>
        <dsp:cNvPr id="0" name=""/>
        <dsp:cNvSpPr/>
      </dsp:nvSpPr>
      <dsp:spPr>
        <a:xfrm rot="5400000">
          <a:off x="4826035" y="-2347329"/>
          <a:ext cx="1107185" cy="6003029"/>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ts val="1200"/>
            </a:spcAft>
            <a:buChar char="•"/>
          </a:pPr>
          <a:r>
            <a:rPr lang="en-US" sz="1600" kern="1200" dirty="0">
              <a:latin typeface="+mn-lt"/>
            </a:rPr>
            <a:t>Requests for voluntary donations for party supplies and/or food are permitted for the Winter Party and the Year End Party.</a:t>
          </a:r>
        </a:p>
        <a:p>
          <a:pPr marL="171450" lvl="1" indent="-171450" algn="l" defTabSz="711200">
            <a:lnSpc>
              <a:spcPct val="100000"/>
            </a:lnSpc>
            <a:spcBef>
              <a:spcPct val="0"/>
            </a:spcBef>
            <a:spcAft>
              <a:spcPts val="1200"/>
            </a:spcAft>
            <a:buChar char="•"/>
          </a:pPr>
          <a:r>
            <a:rPr lang="en-US" sz="1600" kern="1200">
              <a:latin typeface="+mn-lt"/>
            </a:rPr>
            <a:t>Do not solicit local businesses or Dolvin business partners for donations.</a:t>
          </a:r>
          <a:endParaRPr lang="en-US" sz="1600" kern="1200" dirty="0">
            <a:latin typeface="+mn-lt"/>
          </a:endParaRPr>
        </a:p>
      </dsp:txBody>
      <dsp:txXfrm rot="-5400000">
        <a:off x="2378113" y="154641"/>
        <a:ext cx="5948981" cy="999089"/>
      </dsp:txXfrm>
    </dsp:sp>
    <dsp:sp modelId="{354341B4-0D90-4F4E-A731-90881D51E39D}">
      <dsp:nvSpPr>
        <dsp:cNvPr id="0" name=""/>
        <dsp:cNvSpPr/>
      </dsp:nvSpPr>
      <dsp:spPr>
        <a:xfrm>
          <a:off x="82" y="1752"/>
          <a:ext cx="2377256" cy="1304744"/>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100000"/>
            </a:lnSpc>
            <a:spcBef>
              <a:spcPct val="0"/>
            </a:spcBef>
            <a:spcAft>
              <a:spcPts val="1200"/>
            </a:spcAft>
            <a:buNone/>
          </a:pPr>
          <a:r>
            <a:rPr lang="en-US" sz="2800" b="1" kern="1200" dirty="0">
              <a:latin typeface="+mn-lt"/>
            </a:rPr>
            <a:t>Voluntary Donations</a:t>
          </a:r>
        </a:p>
      </dsp:txBody>
      <dsp:txXfrm>
        <a:off x="63774" y="65444"/>
        <a:ext cx="2249872" cy="1177360"/>
      </dsp:txXfrm>
    </dsp:sp>
    <dsp:sp modelId="{E2AA4FAD-E765-4448-9144-B5E8749D06C3}">
      <dsp:nvSpPr>
        <dsp:cNvPr id="0" name=""/>
        <dsp:cNvSpPr/>
      </dsp:nvSpPr>
      <dsp:spPr>
        <a:xfrm rot="5400000">
          <a:off x="4754046" y="-941096"/>
          <a:ext cx="1315260" cy="5940646"/>
        </a:xfrm>
        <a:prstGeom prst="round2SameRect">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mn-lt"/>
            </a:rPr>
            <a:t>Only 6 volunteers are allowed in the classroom for each party. Use sign up genius for party volunteer sign ups. </a:t>
          </a:r>
          <a:endParaRPr lang="en-US" sz="1600" b="1" u="sng" kern="1200" dirty="0">
            <a:latin typeface="+mn-lt"/>
          </a:endParaRPr>
        </a:p>
        <a:p>
          <a:pPr marL="171450" lvl="1" indent="-171450" algn="l" defTabSz="711200" rtl="0">
            <a:lnSpc>
              <a:spcPct val="90000"/>
            </a:lnSpc>
            <a:spcBef>
              <a:spcPct val="0"/>
            </a:spcBef>
            <a:spcAft>
              <a:spcPct val="15000"/>
            </a:spcAft>
            <a:buChar char="•"/>
          </a:pPr>
          <a:r>
            <a:rPr lang="en-US" sz="1600" b="0" u="none" kern="1200" dirty="0">
              <a:latin typeface="+mn-lt"/>
            </a:rPr>
            <a:t>Use different parent volunteers for each party to ensure that everyone can be involved.</a:t>
          </a:r>
        </a:p>
        <a:p>
          <a:pPr marL="171450" lvl="1" indent="-171450" algn="l" defTabSz="711200" rtl="0">
            <a:lnSpc>
              <a:spcPct val="90000"/>
            </a:lnSpc>
            <a:spcBef>
              <a:spcPct val="0"/>
            </a:spcBef>
            <a:spcAft>
              <a:spcPct val="15000"/>
            </a:spcAft>
            <a:buChar char="•"/>
          </a:pPr>
          <a:r>
            <a:rPr lang="en-US" sz="1600" b="0" u="none" kern="1200" dirty="0">
              <a:latin typeface="+mn-lt"/>
            </a:rPr>
            <a:t>Siblings are NOT allowed to attend classroom parties.</a:t>
          </a:r>
        </a:p>
      </dsp:txBody>
      <dsp:txXfrm rot="-5400000">
        <a:off x="2441353" y="1435803"/>
        <a:ext cx="5876440" cy="1186848"/>
      </dsp:txXfrm>
    </dsp:sp>
    <dsp:sp modelId="{B0FB4BE1-F4A0-084D-ADEC-4BB86AE92691}">
      <dsp:nvSpPr>
        <dsp:cNvPr id="0" name=""/>
        <dsp:cNvSpPr/>
      </dsp:nvSpPr>
      <dsp:spPr>
        <a:xfrm>
          <a:off x="0" y="1403236"/>
          <a:ext cx="2436632" cy="1271856"/>
        </a:xfrm>
        <a:prstGeom prst="roundRect">
          <a:avLst/>
        </a:prstGeom>
        <a:solidFill>
          <a:schemeClr val="accent3">
            <a:hueOff val="5625132"/>
            <a:satOff val="-8440"/>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60960" rIns="121920" bIns="60960" numCol="1" spcCol="1270" anchor="ctr" anchorCtr="0">
          <a:noAutofit/>
        </a:bodyPr>
        <a:lstStyle/>
        <a:p>
          <a:pPr marL="119063" lvl="0" indent="-119063" algn="ctr" defTabSz="1422400" rtl="0">
            <a:lnSpc>
              <a:spcPct val="90000"/>
            </a:lnSpc>
            <a:spcBef>
              <a:spcPct val="0"/>
            </a:spcBef>
            <a:spcAft>
              <a:spcPts val="100"/>
            </a:spcAft>
            <a:buNone/>
            <a:tabLst/>
          </a:pPr>
          <a:r>
            <a:rPr lang="en-US" sz="3200" b="1" kern="1200" dirty="0">
              <a:latin typeface="+mn-lt"/>
            </a:rPr>
            <a:t>Volunteers</a:t>
          </a:r>
        </a:p>
      </dsp:txBody>
      <dsp:txXfrm>
        <a:off x="62087" y="1465323"/>
        <a:ext cx="2312458" cy="1147682"/>
      </dsp:txXfrm>
    </dsp:sp>
    <dsp:sp modelId="{617EC038-27BF-6A40-9C13-DC15904B58B5}">
      <dsp:nvSpPr>
        <dsp:cNvPr id="0" name=""/>
        <dsp:cNvSpPr/>
      </dsp:nvSpPr>
      <dsp:spPr>
        <a:xfrm rot="5400000">
          <a:off x="3933581" y="1288752"/>
          <a:ext cx="3013739" cy="5883098"/>
        </a:xfrm>
        <a:prstGeom prst="round2SameRect">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9063" lvl="1" indent="-119063" algn="l" defTabSz="711200" rtl="0">
            <a:lnSpc>
              <a:spcPct val="100000"/>
            </a:lnSpc>
            <a:spcBef>
              <a:spcPct val="0"/>
            </a:spcBef>
            <a:spcAft>
              <a:spcPts val="1200"/>
            </a:spcAft>
            <a:buChar char="•"/>
            <a:tabLst/>
          </a:pPr>
          <a:r>
            <a:rPr lang="en-US" sz="1600" b="0" u="none" kern="1200" dirty="0">
              <a:latin typeface="+mn-lt"/>
            </a:rPr>
            <a:t>No parties for student or teacher/aide birthdays.</a:t>
          </a:r>
          <a:endParaRPr lang="en-US" sz="1600" kern="1200" dirty="0">
            <a:latin typeface="+mn-lt"/>
          </a:endParaRPr>
        </a:p>
        <a:p>
          <a:pPr marL="171450" lvl="1" indent="-171450" algn="l" defTabSz="711200">
            <a:lnSpc>
              <a:spcPct val="90000"/>
            </a:lnSpc>
            <a:spcBef>
              <a:spcPct val="0"/>
            </a:spcBef>
            <a:spcAft>
              <a:spcPct val="15000"/>
            </a:spcAft>
            <a:buChar char="•"/>
          </a:pPr>
          <a:r>
            <a:rPr lang="en-US" sz="1600" kern="1200" dirty="0"/>
            <a:t>Lead parent is responsible for putting together a birthday bag for each student.  The teacher will distribute the bag.</a:t>
          </a:r>
        </a:p>
        <a:p>
          <a:pPr marL="171450" lvl="1" indent="-171450" algn="l" defTabSz="711200">
            <a:lnSpc>
              <a:spcPct val="90000"/>
            </a:lnSpc>
            <a:spcBef>
              <a:spcPct val="0"/>
            </a:spcBef>
            <a:spcAft>
              <a:spcPct val="15000"/>
            </a:spcAft>
            <a:buChar char="•"/>
          </a:pPr>
          <a:r>
            <a:rPr lang="en-US" sz="1600" kern="1200" dirty="0"/>
            <a:t>You will be purchasing books for the classroom and donating them on behalf of your teacher’s birthday.  Funds will come out of the classroom fund and should not exceed $50.</a:t>
          </a:r>
        </a:p>
        <a:p>
          <a:pPr marL="171450" lvl="1" indent="-171450" algn="l" defTabSz="711200">
            <a:lnSpc>
              <a:spcPct val="90000"/>
            </a:lnSpc>
            <a:spcBef>
              <a:spcPct val="0"/>
            </a:spcBef>
            <a:spcAft>
              <a:spcPct val="15000"/>
            </a:spcAft>
            <a:buChar char="•"/>
          </a:pPr>
          <a:r>
            <a:rPr lang="en-US" sz="1600" kern="1200" dirty="0"/>
            <a:t>The teacher birthday gift should include all the students and parents should be informed of your plans in advance. You can ask students to bring in handmade cards for the teacher’s birthday and to bring in a single flower to make a bouquet. You can also send the teacher’s favorites list to the class to purchase gifts on their own.</a:t>
          </a:r>
        </a:p>
      </dsp:txBody>
      <dsp:txXfrm rot="-5400000">
        <a:off x="2498902" y="2870551"/>
        <a:ext cx="5735979" cy="2719501"/>
      </dsp:txXfrm>
    </dsp:sp>
    <dsp:sp modelId="{DF7E4169-AA5E-9D45-AACD-967BDB9D7649}">
      <dsp:nvSpPr>
        <dsp:cNvPr id="0" name=""/>
        <dsp:cNvSpPr/>
      </dsp:nvSpPr>
      <dsp:spPr>
        <a:xfrm>
          <a:off x="0" y="3188740"/>
          <a:ext cx="2495866" cy="2183676"/>
        </a:xfrm>
        <a:prstGeom prst="roundRect">
          <a:avLst/>
        </a:prstGeom>
        <a:solidFill>
          <a:schemeClr val="accent3">
            <a:hueOff val="11250264"/>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119063" lvl="0" indent="-119063" algn="ctr" defTabSz="1600200" rtl="0">
            <a:lnSpc>
              <a:spcPct val="90000"/>
            </a:lnSpc>
            <a:spcBef>
              <a:spcPct val="0"/>
            </a:spcBef>
            <a:spcAft>
              <a:spcPts val="100"/>
            </a:spcAft>
            <a:buNone/>
            <a:tabLst/>
          </a:pPr>
          <a:r>
            <a:rPr lang="en-US" sz="3600" b="1" kern="1200" dirty="0">
              <a:latin typeface="+mn-lt"/>
            </a:rPr>
            <a:t>Birthdays</a:t>
          </a:r>
        </a:p>
      </dsp:txBody>
      <dsp:txXfrm>
        <a:off x="106598" y="3295338"/>
        <a:ext cx="2282670" cy="19704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40B52-38C4-AF43-BA7D-FF35A1B60019}">
      <dsp:nvSpPr>
        <dsp:cNvPr id="0" name=""/>
        <dsp:cNvSpPr/>
      </dsp:nvSpPr>
      <dsp:spPr>
        <a:xfrm rot="5400000">
          <a:off x="4663437" y="-1467074"/>
          <a:ext cx="2279909" cy="5462016"/>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ts val="888"/>
            </a:spcAft>
            <a:buChar char="•"/>
          </a:pPr>
          <a:r>
            <a:rPr lang="en-US" sz="1800" kern="1200" dirty="0"/>
            <a:t>Winter Gifts and End of Year Gifts are at the discretion of the individual families and should not come from the Classroom Fund.</a:t>
          </a:r>
          <a:endParaRPr lang="en-US" sz="1800" kern="1200" dirty="0">
            <a:latin typeface="+mn-lt"/>
          </a:endParaRPr>
        </a:p>
        <a:p>
          <a:pPr marL="171450" lvl="1" indent="-171450" algn="l" defTabSz="800100" rtl="0">
            <a:lnSpc>
              <a:spcPct val="90000"/>
            </a:lnSpc>
            <a:spcBef>
              <a:spcPct val="0"/>
            </a:spcBef>
            <a:spcAft>
              <a:spcPts val="888"/>
            </a:spcAft>
            <a:buChar char="•"/>
          </a:pPr>
          <a:r>
            <a:rPr lang="en-US" sz="1800" kern="1200" dirty="0">
              <a:latin typeface="+mn-lt"/>
            </a:rPr>
            <a:t>Teacher Appreciation gifts and birthday books should come from the Classroom Fund.</a:t>
          </a:r>
        </a:p>
      </dsp:txBody>
      <dsp:txXfrm rot="-5400000">
        <a:off x="3072384" y="235275"/>
        <a:ext cx="5350720" cy="2057317"/>
      </dsp:txXfrm>
    </dsp:sp>
    <dsp:sp modelId="{8C4FAF65-42DE-B046-8743-5D1081ADC56A}">
      <dsp:nvSpPr>
        <dsp:cNvPr id="0" name=""/>
        <dsp:cNvSpPr/>
      </dsp:nvSpPr>
      <dsp:spPr>
        <a:xfrm>
          <a:off x="0" y="1424"/>
          <a:ext cx="3072384" cy="2525017"/>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marL="171450" lvl="0" indent="0" algn="ctr" defTabSz="1244600" rtl="0">
            <a:lnSpc>
              <a:spcPct val="90000"/>
            </a:lnSpc>
            <a:spcBef>
              <a:spcPct val="0"/>
            </a:spcBef>
            <a:spcAft>
              <a:spcPts val="288"/>
            </a:spcAft>
            <a:buNone/>
          </a:pPr>
          <a:r>
            <a:rPr lang="en-US" sz="2800" b="1" kern="1200" dirty="0"/>
            <a:t>When to Give</a:t>
          </a:r>
          <a:endParaRPr lang="en-US" sz="2800" b="1" kern="1200" dirty="0">
            <a:latin typeface="+mn-lt"/>
          </a:endParaRPr>
        </a:p>
      </dsp:txBody>
      <dsp:txXfrm>
        <a:off x="123261" y="124685"/>
        <a:ext cx="2825862" cy="2278495"/>
      </dsp:txXfrm>
    </dsp:sp>
    <dsp:sp modelId="{662CD748-1285-6B4B-8ABB-77B781AEAB06}">
      <dsp:nvSpPr>
        <dsp:cNvPr id="0" name=""/>
        <dsp:cNvSpPr/>
      </dsp:nvSpPr>
      <dsp:spPr>
        <a:xfrm rot="5400000">
          <a:off x="4533983" y="1188093"/>
          <a:ext cx="2527482" cy="5456681"/>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ts val="800"/>
            </a:spcAft>
            <a:buChar char="•"/>
          </a:pPr>
          <a:r>
            <a:rPr lang="en-US" sz="1800" kern="1200" dirty="0"/>
            <a:t>Survey given to each teacher at beginning of the year capturing each teacher’s “favorites.”</a:t>
          </a:r>
        </a:p>
        <a:p>
          <a:pPr marL="171450" lvl="1" indent="-171450" algn="l" defTabSz="800100" rtl="0">
            <a:lnSpc>
              <a:spcPct val="90000"/>
            </a:lnSpc>
            <a:spcBef>
              <a:spcPct val="0"/>
            </a:spcBef>
            <a:spcAft>
              <a:spcPts val="800"/>
            </a:spcAft>
            <a:buChar char="•"/>
          </a:pPr>
          <a:r>
            <a:rPr lang="en-US" sz="1800" kern="1200" dirty="0"/>
            <a:t>Surveys are located on the PTA website under room parent resources and then staff favorites: http://www.dolvinpta.org/room-parent-resources.html</a:t>
          </a:r>
        </a:p>
        <a:p>
          <a:pPr marL="171450" lvl="1" indent="-171450" algn="l" defTabSz="800100" rtl="0">
            <a:lnSpc>
              <a:spcPct val="90000"/>
            </a:lnSpc>
            <a:spcBef>
              <a:spcPct val="0"/>
            </a:spcBef>
            <a:spcAft>
              <a:spcPts val="800"/>
            </a:spcAft>
            <a:buChar char="•"/>
          </a:pPr>
          <a:r>
            <a:rPr lang="en-US" sz="1800" kern="1200" dirty="0"/>
            <a:t>The Room Parent should email the teacher’s “favorites” to the parents.  </a:t>
          </a:r>
        </a:p>
      </dsp:txBody>
      <dsp:txXfrm rot="-5400000">
        <a:off x="3069384" y="2776074"/>
        <a:ext cx="5333299" cy="2280718"/>
      </dsp:txXfrm>
    </dsp:sp>
    <dsp:sp modelId="{B17BEA7B-0DE1-A74A-97D8-10794BCEA471}">
      <dsp:nvSpPr>
        <dsp:cNvPr id="0" name=""/>
        <dsp:cNvSpPr/>
      </dsp:nvSpPr>
      <dsp:spPr>
        <a:xfrm>
          <a:off x="0" y="2653925"/>
          <a:ext cx="3069383" cy="2525017"/>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marL="171450" lvl="0" indent="0" algn="ctr" defTabSz="1244600" rtl="0">
            <a:lnSpc>
              <a:spcPct val="90000"/>
            </a:lnSpc>
            <a:spcBef>
              <a:spcPct val="0"/>
            </a:spcBef>
            <a:spcAft>
              <a:spcPct val="35000"/>
            </a:spcAft>
            <a:buNone/>
          </a:pPr>
          <a:r>
            <a:rPr lang="en-US" sz="2800" b="1" kern="1200" dirty="0"/>
            <a:t>What to Give</a:t>
          </a:r>
        </a:p>
      </dsp:txBody>
      <dsp:txXfrm>
        <a:off x="123261" y="2777186"/>
        <a:ext cx="2822861" cy="227849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D1C559-E2A0-3D48-9620-BB2CB21158E6}">
      <dsp:nvSpPr>
        <dsp:cNvPr id="0" name=""/>
        <dsp:cNvSpPr/>
      </dsp:nvSpPr>
      <dsp:spPr>
        <a:xfrm rot="5400000">
          <a:off x="4137635" y="-143256"/>
          <a:ext cx="3020617" cy="5315712"/>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365760" lvl="1" indent="-171450" algn="l" defTabSz="800100" rtl="0">
            <a:lnSpc>
              <a:spcPct val="90000"/>
            </a:lnSpc>
            <a:spcBef>
              <a:spcPct val="0"/>
            </a:spcBef>
            <a:spcAft>
              <a:spcPts val="600"/>
            </a:spcAft>
            <a:buChar char="•"/>
          </a:pPr>
          <a:r>
            <a:rPr lang="en-US" sz="1800" kern="1200" dirty="0">
              <a:latin typeface="+mn-lt"/>
            </a:rPr>
            <a:t> All Room Parents are encouraged to capture classroom moments of </a:t>
          </a:r>
          <a:r>
            <a:rPr lang="en-US" sz="1800" kern="1200" dirty="0" err="1">
              <a:latin typeface="+mn-lt"/>
            </a:rPr>
            <a:t>Dolvin</a:t>
          </a:r>
          <a:r>
            <a:rPr lang="en-US" sz="1800" kern="1200" dirty="0">
              <a:latin typeface="+mn-lt"/>
            </a:rPr>
            <a:t> sponsored activities for the yearbook. See next slide for how to upload them.</a:t>
          </a:r>
        </a:p>
      </dsp:txBody>
      <dsp:txXfrm rot="-5400000">
        <a:off x="2990088" y="1151745"/>
        <a:ext cx="5168258" cy="2725709"/>
      </dsp:txXfrm>
    </dsp:sp>
    <dsp:sp modelId="{AC65FF7C-305C-C242-8370-0A8084A81C20}">
      <dsp:nvSpPr>
        <dsp:cNvPr id="0" name=""/>
        <dsp:cNvSpPr/>
      </dsp:nvSpPr>
      <dsp:spPr>
        <a:xfrm>
          <a:off x="0" y="817697"/>
          <a:ext cx="2990088" cy="348262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marL="171450" lvl="0" indent="0" algn="ctr" defTabSz="1244600" rtl="0">
            <a:lnSpc>
              <a:spcPct val="90000"/>
            </a:lnSpc>
            <a:spcBef>
              <a:spcPct val="0"/>
            </a:spcBef>
            <a:spcAft>
              <a:spcPts val="288"/>
            </a:spcAft>
            <a:buNone/>
          </a:pPr>
          <a:r>
            <a:rPr lang="en-US" sz="2800" b="1" kern="1200" dirty="0">
              <a:latin typeface="+mn-lt"/>
            </a:rPr>
            <a:t>Yearbook Pictures</a:t>
          </a:r>
        </a:p>
      </dsp:txBody>
      <dsp:txXfrm>
        <a:off x="145964" y="963661"/>
        <a:ext cx="2698160" cy="319069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7057" cy="4675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399" y="1"/>
            <a:ext cx="3067057" cy="467509"/>
          </a:xfrm>
          <a:prstGeom prst="rect">
            <a:avLst/>
          </a:prstGeom>
        </p:spPr>
        <p:txBody>
          <a:bodyPr vert="horz" lIns="91440" tIns="45720" rIns="91440" bIns="45720" rtlCol="0"/>
          <a:lstStyle>
            <a:lvl1pPr algn="r">
              <a:defRPr sz="1200"/>
            </a:lvl1pPr>
          </a:lstStyle>
          <a:p>
            <a:fld id="{8317A83B-9498-9C4C-A8BD-81DA66F76FC2}" type="datetimeFigureOut">
              <a:rPr lang="en-US" smtClean="0"/>
              <a:pPr/>
              <a:t>8/18/2022</a:t>
            </a:fld>
            <a:endParaRPr lang="en-US"/>
          </a:p>
        </p:txBody>
      </p:sp>
      <p:sp>
        <p:nvSpPr>
          <p:cNvPr id="4" name="Footer Placeholder 3"/>
          <p:cNvSpPr>
            <a:spLocks noGrp="1"/>
          </p:cNvSpPr>
          <p:nvPr>
            <p:ph type="ftr" sz="quarter" idx="2"/>
          </p:nvPr>
        </p:nvSpPr>
        <p:spPr>
          <a:xfrm>
            <a:off x="1" y="8893956"/>
            <a:ext cx="3067057" cy="46750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399" y="8893956"/>
            <a:ext cx="3067057" cy="467509"/>
          </a:xfrm>
          <a:prstGeom prst="rect">
            <a:avLst/>
          </a:prstGeom>
        </p:spPr>
        <p:txBody>
          <a:bodyPr vert="horz" lIns="91440" tIns="45720" rIns="91440" bIns="45720" rtlCol="0" anchor="b"/>
          <a:lstStyle>
            <a:lvl1pPr algn="r">
              <a:defRPr sz="1200"/>
            </a:lvl1pPr>
          </a:lstStyle>
          <a:p>
            <a:fld id="{9AFA1D13-58A9-6043-9B76-4A37E1470860}" type="slidenum">
              <a:rPr lang="en-US" smtClean="0"/>
              <a:pPr/>
              <a:t>‹#›</a:t>
            </a:fld>
            <a:endParaRPr lang="en-US"/>
          </a:p>
        </p:txBody>
      </p:sp>
    </p:spTree>
    <p:extLst>
      <p:ext uri="{BB962C8B-B14F-4D97-AF65-F5344CB8AC3E}">
        <p14:creationId xmlns:p14="http://schemas.microsoft.com/office/powerpoint/2010/main" val="450975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7057" cy="4675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399" y="1"/>
            <a:ext cx="3067057" cy="467509"/>
          </a:xfrm>
          <a:prstGeom prst="rect">
            <a:avLst/>
          </a:prstGeom>
        </p:spPr>
        <p:txBody>
          <a:bodyPr vert="horz" lIns="91440" tIns="45720" rIns="91440" bIns="45720" rtlCol="0"/>
          <a:lstStyle>
            <a:lvl1pPr algn="r">
              <a:defRPr sz="1200"/>
            </a:lvl1pPr>
          </a:lstStyle>
          <a:p>
            <a:fld id="{B1C7EFDD-3709-5F4F-A294-3BBCB20F6D50}" type="datetimeFigureOut">
              <a:rPr lang="en-US" smtClean="0"/>
              <a:pPr/>
              <a:t>8/18/2022</a:t>
            </a:fld>
            <a:endParaRPr lang="en-US"/>
          </a:p>
        </p:txBody>
      </p:sp>
      <p:sp>
        <p:nvSpPr>
          <p:cNvPr id="4" name="Slide Image Placeholder 3"/>
          <p:cNvSpPr>
            <a:spLocks noGrp="1" noRot="1" noChangeAspect="1"/>
          </p:cNvSpPr>
          <p:nvPr>
            <p:ph type="sldImg" idx="2"/>
          </p:nvPr>
        </p:nvSpPr>
        <p:spPr>
          <a:xfrm>
            <a:off x="1198563" y="703263"/>
            <a:ext cx="4679950" cy="3511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33" y="4447784"/>
            <a:ext cx="5661012" cy="4212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956"/>
            <a:ext cx="3067057" cy="46750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399" y="8893956"/>
            <a:ext cx="3067057" cy="467509"/>
          </a:xfrm>
          <a:prstGeom prst="rect">
            <a:avLst/>
          </a:prstGeom>
        </p:spPr>
        <p:txBody>
          <a:bodyPr vert="horz" lIns="91440" tIns="45720" rIns="91440" bIns="45720" rtlCol="0" anchor="b"/>
          <a:lstStyle>
            <a:lvl1pPr algn="r">
              <a:defRPr sz="1200"/>
            </a:lvl1pPr>
          </a:lstStyle>
          <a:p>
            <a:fld id="{7A71D1E1-4471-9942-B362-9F0BC163FFD3}" type="slidenum">
              <a:rPr lang="en-US" smtClean="0"/>
              <a:pPr/>
              <a:t>‹#›</a:t>
            </a:fld>
            <a:endParaRPr lang="en-US"/>
          </a:p>
        </p:txBody>
      </p:sp>
    </p:spTree>
    <p:extLst>
      <p:ext uri="{BB962C8B-B14F-4D97-AF65-F5344CB8AC3E}">
        <p14:creationId xmlns:p14="http://schemas.microsoft.com/office/powerpoint/2010/main" val="36187861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1</a:t>
            </a:fld>
            <a:endParaRPr lang="en-US"/>
          </a:p>
        </p:txBody>
      </p:sp>
    </p:spTree>
    <p:extLst>
      <p:ext uri="{BB962C8B-B14F-4D97-AF65-F5344CB8AC3E}">
        <p14:creationId xmlns:p14="http://schemas.microsoft.com/office/powerpoint/2010/main" val="735029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11</a:t>
            </a:fld>
            <a:endParaRPr lang="en-US"/>
          </a:p>
        </p:txBody>
      </p:sp>
    </p:spTree>
    <p:extLst>
      <p:ext uri="{BB962C8B-B14F-4D97-AF65-F5344CB8AC3E}">
        <p14:creationId xmlns:p14="http://schemas.microsoft.com/office/powerpoint/2010/main" val="1480507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12</a:t>
            </a:fld>
            <a:endParaRPr lang="en-US"/>
          </a:p>
        </p:txBody>
      </p:sp>
    </p:spTree>
    <p:extLst>
      <p:ext uri="{BB962C8B-B14F-4D97-AF65-F5344CB8AC3E}">
        <p14:creationId xmlns:p14="http://schemas.microsoft.com/office/powerpoint/2010/main" val="695528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71D1E1-4471-9942-B362-9F0BC163FFD3}" type="slidenum">
              <a:rPr lang="en-US" smtClean="0"/>
              <a:pPr/>
              <a:t>13</a:t>
            </a:fld>
            <a:endParaRPr lang="en-US"/>
          </a:p>
        </p:txBody>
      </p:sp>
    </p:spTree>
    <p:extLst>
      <p:ext uri="{BB962C8B-B14F-4D97-AF65-F5344CB8AC3E}">
        <p14:creationId xmlns:p14="http://schemas.microsoft.com/office/powerpoint/2010/main" val="4288833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14</a:t>
            </a:fld>
            <a:endParaRPr lang="en-US"/>
          </a:p>
        </p:txBody>
      </p:sp>
    </p:spTree>
    <p:extLst>
      <p:ext uri="{BB962C8B-B14F-4D97-AF65-F5344CB8AC3E}">
        <p14:creationId xmlns:p14="http://schemas.microsoft.com/office/powerpoint/2010/main" val="3336732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15</a:t>
            </a:fld>
            <a:endParaRPr lang="en-US"/>
          </a:p>
        </p:txBody>
      </p:sp>
    </p:spTree>
    <p:extLst>
      <p:ext uri="{BB962C8B-B14F-4D97-AF65-F5344CB8AC3E}">
        <p14:creationId xmlns:p14="http://schemas.microsoft.com/office/powerpoint/2010/main" val="1428536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16</a:t>
            </a:fld>
            <a:endParaRPr lang="en-US"/>
          </a:p>
        </p:txBody>
      </p:sp>
    </p:spTree>
    <p:extLst>
      <p:ext uri="{BB962C8B-B14F-4D97-AF65-F5344CB8AC3E}">
        <p14:creationId xmlns:p14="http://schemas.microsoft.com/office/powerpoint/2010/main" val="1393718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71D1E1-4471-9942-B362-9F0BC163FFD3}" type="slidenum">
              <a:rPr lang="en-US" smtClean="0"/>
              <a:pPr/>
              <a:t>17</a:t>
            </a:fld>
            <a:endParaRPr lang="en-US"/>
          </a:p>
        </p:txBody>
      </p:sp>
    </p:spTree>
    <p:extLst>
      <p:ext uri="{BB962C8B-B14F-4D97-AF65-F5344CB8AC3E}">
        <p14:creationId xmlns:p14="http://schemas.microsoft.com/office/powerpoint/2010/main" val="4288833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18</a:t>
            </a:fld>
            <a:endParaRPr lang="en-US"/>
          </a:p>
        </p:txBody>
      </p:sp>
    </p:spTree>
    <p:extLst>
      <p:ext uri="{BB962C8B-B14F-4D97-AF65-F5344CB8AC3E}">
        <p14:creationId xmlns:p14="http://schemas.microsoft.com/office/powerpoint/2010/main" val="2510944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19</a:t>
            </a:fld>
            <a:endParaRPr lang="en-US"/>
          </a:p>
        </p:txBody>
      </p:sp>
    </p:spTree>
    <p:extLst>
      <p:ext uri="{BB962C8B-B14F-4D97-AF65-F5344CB8AC3E}">
        <p14:creationId xmlns:p14="http://schemas.microsoft.com/office/powerpoint/2010/main" val="2121360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71D1E1-4471-9942-B362-9F0BC163FFD3}" type="slidenum">
              <a:rPr lang="en-US" smtClean="0"/>
              <a:pPr/>
              <a:t>22</a:t>
            </a:fld>
            <a:endParaRPr lang="en-US"/>
          </a:p>
        </p:txBody>
      </p:sp>
    </p:spTree>
    <p:extLst>
      <p:ext uri="{BB962C8B-B14F-4D97-AF65-F5344CB8AC3E}">
        <p14:creationId xmlns:p14="http://schemas.microsoft.com/office/powerpoint/2010/main" val="4288833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2</a:t>
            </a:fld>
            <a:endParaRPr lang="en-US"/>
          </a:p>
        </p:txBody>
      </p:sp>
    </p:spTree>
    <p:extLst>
      <p:ext uri="{BB962C8B-B14F-4D97-AF65-F5344CB8AC3E}">
        <p14:creationId xmlns:p14="http://schemas.microsoft.com/office/powerpoint/2010/main" val="1813766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71D1E1-4471-9942-B362-9F0BC163FFD3}" type="slidenum">
              <a:rPr lang="en-US" smtClean="0"/>
              <a:pPr/>
              <a:t>3</a:t>
            </a:fld>
            <a:endParaRPr lang="en-US"/>
          </a:p>
        </p:txBody>
      </p:sp>
    </p:spTree>
    <p:extLst>
      <p:ext uri="{BB962C8B-B14F-4D97-AF65-F5344CB8AC3E}">
        <p14:creationId xmlns:p14="http://schemas.microsoft.com/office/powerpoint/2010/main" val="4288833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5</a:t>
            </a:fld>
            <a:endParaRPr lang="en-US"/>
          </a:p>
        </p:txBody>
      </p:sp>
    </p:spTree>
    <p:extLst>
      <p:ext uri="{BB962C8B-B14F-4D97-AF65-F5344CB8AC3E}">
        <p14:creationId xmlns:p14="http://schemas.microsoft.com/office/powerpoint/2010/main" val="2134112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6</a:t>
            </a:fld>
            <a:endParaRPr lang="en-US"/>
          </a:p>
        </p:txBody>
      </p:sp>
    </p:spTree>
    <p:extLst>
      <p:ext uri="{BB962C8B-B14F-4D97-AF65-F5344CB8AC3E}">
        <p14:creationId xmlns:p14="http://schemas.microsoft.com/office/powerpoint/2010/main" val="2232830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71D1E1-4471-9942-B362-9F0BC163FFD3}" type="slidenum">
              <a:rPr lang="en-US" smtClean="0"/>
              <a:pPr/>
              <a:t>7</a:t>
            </a:fld>
            <a:endParaRPr lang="en-US"/>
          </a:p>
        </p:txBody>
      </p:sp>
    </p:spTree>
    <p:extLst>
      <p:ext uri="{BB962C8B-B14F-4D97-AF65-F5344CB8AC3E}">
        <p14:creationId xmlns:p14="http://schemas.microsoft.com/office/powerpoint/2010/main" val="4288833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8</a:t>
            </a:fld>
            <a:endParaRPr lang="en-US"/>
          </a:p>
        </p:txBody>
      </p:sp>
    </p:spTree>
    <p:extLst>
      <p:ext uri="{BB962C8B-B14F-4D97-AF65-F5344CB8AC3E}">
        <p14:creationId xmlns:p14="http://schemas.microsoft.com/office/powerpoint/2010/main" val="18003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71D1E1-4471-9942-B362-9F0BC163FFD3}" type="slidenum">
              <a:rPr lang="en-US" smtClean="0"/>
              <a:pPr/>
              <a:t>9</a:t>
            </a:fld>
            <a:endParaRPr lang="en-US"/>
          </a:p>
        </p:txBody>
      </p:sp>
    </p:spTree>
    <p:extLst>
      <p:ext uri="{BB962C8B-B14F-4D97-AF65-F5344CB8AC3E}">
        <p14:creationId xmlns:p14="http://schemas.microsoft.com/office/powerpoint/2010/main" val="1552644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71D1E1-4471-9942-B362-9F0BC163FFD3}" type="slidenum">
              <a:rPr lang="en-US" smtClean="0"/>
              <a:pPr/>
              <a:t>10</a:t>
            </a:fld>
            <a:endParaRPr lang="en-US"/>
          </a:p>
        </p:txBody>
      </p:sp>
    </p:spTree>
    <p:extLst>
      <p:ext uri="{BB962C8B-B14F-4D97-AF65-F5344CB8AC3E}">
        <p14:creationId xmlns:p14="http://schemas.microsoft.com/office/powerpoint/2010/main" val="428883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082284-B6D3-4215-9687-1CCA3EC81261}"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extLst>
      <p:ext uri="{BB962C8B-B14F-4D97-AF65-F5344CB8AC3E}">
        <p14:creationId xmlns:p14="http://schemas.microsoft.com/office/powerpoint/2010/main" val="178312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082284-B6D3-4215-9687-1CCA3EC81261}"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6ACBB-F78A-46F5-9F16-4A938F01470C}" type="slidenum">
              <a:rPr lang="en-US" smtClean="0"/>
              <a:pPr/>
              <a:t>‹#›</a:t>
            </a:fld>
            <a:endParaRPr lang="en-US"/>
          </a:p>
        </p:txBody>
      </p:sp>
    </p:spTree>
    <p:extLst>
      <p:ext uri="{BB962C8B-B14F-4D97-AF65-F5344CB8AC3E}">
        <p14:creationId xmlns:p14="http://schemas.microsoft.com/office/powerpoint/2010/main" val="2960481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082284-B6D3-4215-9687-1CCA3EC81261}"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6ACBB-F78A-46F5-9F16-4A938F01470C}" type="slidenum">
              <a:rPr lang="en-US" smtClean="0"/>
              <a:pPr/>
              <a:t>‹#›</a:t>
            </a:fld>
            <a:endParaRPr lang="en-US"/>
          </a:p>
        </p:txBody>
      </p:sp>
    </p:spTree>
    <p:extLst>
      <p:ext uri="{BB962C8B-B14F-4D97-AF65-F5344CB8AC3E}">
        <p14:creationId xmlns:p14="http://schemas.microsoft.com/office/powerpoint/2010/main" val="2836070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082284-B6D3-4215-9687-1CCA3EC81261}"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6ACBB-F78A-46F5-9F16-4A938F01470C}" type="slidenum">
              <a:rPr lang="en-US" smtClean="0"/>
              <a:pPr/>
              <a:t>‹#›</a:t>
            </a:fld>
            <a:endParaRPr lang="en-US"/>
          </a:p>
        </p:txBody>
      </p:sp>
    </p:spTree>
    <p:extLst>
      <p:ext uri="{BB962C8B-B14F-4D97-AF65-F5344CB8AC3E}">
        <p14:creationId xmlns:p14="http://schemas.microsoft.com/office/powerpoint/2010/main" val="188553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082284-B6D3-4215-9687-1CCA3EC81261}"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6ACBB-F78A-46F5-9F16-4A938F01470C}" type="slidenum">
              <a:rPr lang="en-US" smtClean="0"/>
              <a:pPr/>
              <a:t>‹#›</a:t>
            </a:fld>
            <a:endParaRPr lang="en-US"/>
          </a:p>
        </p:txBody>
      </p:sp>
    </p:spTree>
    <p:extLst>
      <p:ext uri="{BB962C8B-B14F-4D97-AF65-F5344CB8AC3E}">
        <p14:creationId xmlns:p14="http://schemas.microsoft.com/office/powerpoint/2010/main" val="75327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277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082284-B6D3-4215-9687-1CCA3EC81261}" type="datetimeFigureOut">
              <a:rPr lang="en-US" smtClean="0"/>
              <a:pPr/>
              <a:t>8/18/2022</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26ACBB-F78A-46F5-9F16-4A938F01470C}" type="slidenum">
              <a:rPr lang="en-US" smtClean="0"/>
              <a:pPr/>
              <a:t>‹#›</a:t>
            </a:fld>
            <a:endParaRPr lang="en-US"/>
          </a:p>
        </p:txBody>
      </p:sp>
    </p:spTree>
    <p:extLst>
      <p:ext uri="{BB962C8B-B14F-4D97-AF65-F5344CB8AC3E}">
        <p14:creationId xmlns:p14="http://schemas.microsoft.com/office/powerpoint/2010/main" val="338546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082284-B6D3-4215-9687-1CCA3EC81261}" type="datetimeFigureOut">
              <a:rPr lang="en-US" smtClean="0"/>
              <a:pPr/>
              <a:t>8/18/2022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26ACBB-F78A-46F5-9F16-4A938F01470C}" type="slidenum">
              <a:rPr lang="en-US" smtClean="0"/>
              <a:pPr/>
              <a:t>‹#›</a:t>
            </a:fld>
            <a:endParaRPr lang="en-US"/>
          </a:p>
        </p:txBody>
      </p:sp>
    </p:spTree>
    <p:extLst>
      <p:ext uri="{BB962C8B-B14F-4D97-AF65-F5344CB8AC3E}">
        <p14:creationId xmlns:p14="http://schemas.microsoft.com/office/powerpoint/2010/main" val="762258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082284-B6D3-4215-9687-1CCA3EC81261}" type="datetimeFigureOut">
              <a:rPr lang="en-US" smtClean="0"/>
              <a:pPr/>
              <a:t>8/18/2022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26ACBB-F78A-46F5-9F16-4A938F01470C}" type="slidenum">
              <a:rPr lang="en-US" smtClean="0"/>
              <a:pPr/>
              <a:t>‹#›</a:t>
            </a:fld>
            <a:endParaRPr lang="en-US"/>
          </a:p>
        </p:txBody>
      </p:sp>
    </p:spTree>
    <p:extLst>
      <p:ext uri="{BB962C8B-B14F-4D97-AF65-F5344CB8AC3E}">
        <p14:creationId xmlns:p14="http://schemas.microsoft.com/office/powerpoint/2010/main" val="419177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082284-B6D3-4215-9687-1CCA3EC81261}" type="datetimeFigureOut">
              <a:rPr lang="en-US" smtClean="0"/>
              <a:pPr/>
              <a:t>8/18/2022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87060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082284-B6D3-4215-9687-1CCA3EC81261}" type="datetimeFigureOut">
              <a:rPr lang="en-US" smtClean="0"/>
              <a:pPr/>
              <a:t>8/18/2022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6ACBB-F78A-46F5-9F16-4A938F01470C}" type="slidenum">
              <a:rPr lang="en-US" smtClean="0"/>
              <a:pPr/>
              <a:t>‹#›</a:t>
            </a:fld>
            <a:endParaRPr lang="en-US"/>
          </a:p>
        </p:txBody>
      </p:sp>
    </p:spTree>
    <p:extLst>
      <p:ext uri="{BB962C8B-B14F-4D97-AF65-F5344CB8AC3E}">
        <p14:creationId xmlns:p14="http://schemas.microsoft.com/office/powerpoint/2010/main" val="3323575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082284-B6D3-4215-9687-1CCA3EC81261}" type="datetimeFigureOut">
              <a:rPr lang="en-US" smtClean="0"/>
              <a:pPr/>
              <a:t>8/18/2022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6ACBB-F78A-46F5-9F16-4A938F01470C}" type="slidenum">
              <a:rPr lang="en-US" smtClean="0"/>
              <a:pPr/>
              <a:t>‹#›</a:t>
            </a:fld>
            <a:endParaRPr lang="en-US"/>
          </a:p>
        </p:txBody>
      </p:sp>
    </p:spTree>
    <p:extLst>
      <p:ext uri="{BB962C8B-B14F-4D97-AF65-F5344CB8AC3E}">
        <p14:creationId xmlns:p14="http://schemas.microsoft.com/office/powerpoint/2010/main" val="3857129498"/>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dolvinpta.org/room-parent-resources.html"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olvinpta.org/room-parent-resource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dolvinpta.membershiptoolkit.com/"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fultonschools.org/volunte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ignupgenius.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mailto:fasone@fultonschools.org" TargetMode="External"/><Relationship Id="rId4" Type="http://schemas.openxmlformats.org/officeDocument/2006/relationships/hyperlink" Target="mailto:cookeK1@fultonschool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00" y="685247"/>
            <a:ext cx="4648200" cy="4648200"/>
          </a:xfrm>
          <a:prstGeom prst="rect">
            <a:avLst/>
          </a:prstGeom>
          <a:gradFill>
            <a:gsLst>
              <a:gs pos="0">
                <a:schemeClr val="accent1">
                  <a:lumMod val="5000"/>
                  <a:lumOff val="95000"/>
                  <a:alpha val="29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5" name="Subtitle 4"/>
          <p:cNvSpPr>
            <a:spLocks noGrp="1"/>
          </p:cNvSpPr>
          <p:nvPr>
            <p:ph type="subTitle" idx="1"/>
          </p:nvPr>
        </p:nvSpPr>
        <p:spPr>
          <a:xfrm>
            <a:off x="-215757" y="4419600"/>
            <a:ext cx="9372600" cy="2057400"/>
          </a:xfrm>
        </p:spPr>
        <p:txBody>
          <a:bodyPr>
            <a:noAutofit/>
          </a:bodyPr>
          <a:lstStyle/>
          <a:p>
            <a:endParaRPr lang="en-US" sz="2000" dirty="0"/>
          </a:p>
          <a:p>
            <a:r>
              <a:rPr lang="en-US" sz="5400" b="1" dirty="0">
                <a:solidFill>
                  <a:srgbClr val="183FA2"/>
                </a:solidFill>
                <a:latin typeface="Comic Sans MS" pitchFamily="66" charset="0"/>
              </a:rPr>
              <a:t>PTA Room Parent Orientation</a:t>
            </a:r>
          </a:p>
          <a:p>
            <a:endParaRPr lang="en-US" sz="2000" dirty="0">
              <a:solidFill>
                <a:srgbClr val="183FA2"/>
              </a:solidFill>
              <a:latin typeface="Comic Sans MS" pitchFamily="66" charset="0"/>
            </a:endParaRPr>
          </a:p>
          <a:p>
            <a:endParaRPr lang="en-US" sz="2000" dirty="0">
              <a:solidFill>
                <a:srgbClr val="183FA2"/>
              </a:solidFill>
              <a:latin typeface="Comic Sans MS" pitchFamily="66" charset="0"/>
            </a:endParaRPr>
          </a:p>
        </p:txBody>
      </p:sp>
      <p:sp>
        <p:nvSpPr>
          <p:cNvPr id="7" name="Subtitle 4"/>
          <p:cNvSpPr txBox="1">
            <a:spLocks/>
          </p:cNvSpPr>
          <p:nvPr/>
        </p:nvSpPr>
        <p:spPr>
          <a:xfrm>
            <a:off x="-228600" y="-55046"/>
            <a:ext cx="9372600" cy="167640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2000" dirty="0"/>
          </a:p>
          <a:p>
            <a:r>
              <a:rPr lang="en-US" sz="5400" b="1" dirty="0">
                <a:solidFill>
                  <a:srgbClr val="183FA2"/>
                </a:solidFill>
                <a:latin typeface="Comic Sans MS" pitchFamily="66" charset="0"/>
              </a:rPr>
              <a:t>Dolvin Elementary</a:t>
            </a:r>
          </a:p>
          <a:p>
            <a:endParaRPr lang="en-US" sz="2000" dirty="0">
              <a:solidFill>
                <a:srgbClr val="183FA2"/>
              </a:solidFill>
              <a:latin typeface="Comic Sans MS" pitchFamily="66" charset="0"/>
            </a:endParaRPr>
          </a:p>
          <a:p>
            <a:endParaRPr lang="en-US" sz="2000" dirty="0">
              <a:solidFill>
                <a:srgbClr val="183FA2"/>
              </a:solidFill>
              <a:latin typeface="Comic Sans MS" pitchFamily="66" charset="0"/>
            </a:endParaRPr>
          </a:p>
        </p:txBody>
      </p:sp>
      <p:sp>
        <p:nvSpPr>
          <p:cNvPr id="6" name="Rectangle 5"/>
          <p:cNvSpPr/>
          <p:nvPr/>
        </p:nvSpPr>
        <p:spPr>
          <a:xfrm>
            <a:off x="0" y="0"/>
            <a:ext cx="9144000" cy="6858000"/>
          </a:xfrm>
          <a:prstGeom prst="rect">
            <a:avLst/>
          </a:prstGeom>
          <a:noFill/>
          <a:ln w="762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14300" y="114300"/>
            <a:ext cx="8915400" cy="6629400"/>
          </a:xfrm>
          <a:prstGeom prst="rect">
            <a:avLst/>
          </a:prstGeom>
          <a:noFill/>
          <a:ln w="1905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0600" y="716280"/>
            <a:ext cx="7456430" cy="4922520"/>
          </a:xfrm>
        </p:spPr>
      </p:pic>
      <p:sp>
        <p:nvSpPr>
          <p:cNvPr id="5" name="TextBox 4"/>
          <p:cNvSpPr txBox="1"/>
          <p:nvPr/>
        </p:nvSpPr>
        <p:spPr>
          <a:xfrm>
            <a:off x="1937515" y="1280684"/>
            <a:ext cx="5562600" cy="4358116"/>
          </a:xfrm>
          <a:prstGeom prst="rect">
            <a:avLst/>
          </a:prstGeom>
          <a:noFill/>
        </p:spPr>
        <p:txBody>
          <a:bodyPr wrap="square" rtlCol="0">
            <a:spAutoFit/>
          </a:bodyPr>
          <a:lstStyle/>
          <a:p>
            <a:pPr algn="ctr">
              <a:lnSpc>
                <a:spcPct val="130000"/>
              </a:lnSpc>
            </a:pPr>
            <a:r>
              <a:rPr lang="en-US" sz="7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alkboard"/>
                <a:cs typeface="Chalkboard"/>
              </a:rPr>
              <a:t>Classroom Activity Fund</a:t>
            </a:r>
          </a:p>
        </p:txBody>
      </p:sp>
    </p:spTree>
    <p:extLst>
      <p:ext uri="{BB962C8B-B14F-4D97-AF65-F5344CB8AC3E}">
        <p14:creationId xmlns:p14="http://schemas.microsoft.com/office/powerpoint/2010/main" val="435792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160882">
            <a:off x="5737452" y="4164431"/>
            <a:ext cx="2305050" cy="1390650"/>
          </a:xfrm>
          <a:prstGeom prst="rect">
            <a:avLst/>
          </a:prstGeom>
        </p:spPr>
      </p:pic>
      <p:sp>
        <p:nvSpPr>
          <p:cNvPr id="2" name="Title 1"/>
          <p:cNvSpPr>
            <a:spLocks noGrp="1"/>
          </p:cNvSpPr>
          <p:nvPr>
            <p:ph type="title"/>
          </p:nvPr>
        </p:nvSpPr>
        <p:spPr/>
        <p:txBody>
          <a:bodyPr vert="horz" lIns="91440" tIns="45720" rIns="91440" bIns="45720" rtlCol="0" anchor="ctr">
            <a:normAutofit fontScale="90000"/>
          </a:bodyPr>
          <a:lstStyle/>
          <a:p>
            <a:r>
              <a:rPr lang="en-US" dirty="0">
                <a:solidFill>
                  <a:srgbClr val="2F41FF"/>
                </a:solidFill>
                <a:latin typeface="Comic Sans MS"/>
                <a:ea typeface="+mj-ea"/>
                <a:cs typeface="Comic Sans MS"/>
              </a:rPr>
              <a:t>What is the Classroom Activity Fund?</a:t>
            </a:r>
          </a:p>
        </p:txBody>
      </p:sp>
      <p:sp>
        <p:nvSpPr>
          <p:cNvPr id="3" name="Content Placeholder 2"/>
          <p:cNvSpPr>
            <a:spLocks noGrp="1"/>
          </p:cNvSpPr>
          <p:nvPr>
            <p:ph idx="1"/>
          </p:nvPr>
        </p:nvSpPr>
        <p:spPr>
          <a:xfrm>
            <a:off x="762000" y="1417638"/>
            <a:ext cx="7924800" cy="5440362"/>
          </a:xfrm>
        </p:spPr>
        <p:txBody>
          <a:bodyPr>
            <a:normAutofit fontScale="62500" lnSpcReduction="20000"/>
          </a:bodyPr>
          <a:lstStyle/>
          <a:p>
            <a:pPr>
              <a:spcAft>
                <a:spcPts val="600"/>
              </a:spcAft>
            </a:pPr>
            <a:r>
              <a:rPr lang="en-US" sz="2800" b="1" dirty="0"/>
              <a:t>Room parents request a one time contribution of $35 ($20 for classroom fund and $15 for basket raffle).  Anything over $35 that is donated will go toward the basket raffle unless indicated by the donor.</a:t>
            </a:r>
          </a:p>
          <a:p>
            <a:pPr>
              <a:spcAft>
                <a:spcPts val="600"/>
              </a:spcAft>
            </a:pPr>
            <a:r>
              <a:rPr lang="en-US" sz="2800" b="1" dirty="0"/>
              <a:t>The contribution is voluntary.</a:t>
            </a:r>
          </a:p>
          <a:p>
            <a:pPr>
              <a:spcAft>
                <a:spcPts val="600"/>
              </a:spcAft>
            </a:pPr>
            <a:r>
              <a:rPr lang="en-US" sz="2800" b="1" dirty="0"/>
              <a:t>The fund covers:</a:t>
            </a:r>
          </a:p>
          <a:p>
            <a:pPr lvl="1">
              <a:spcAft>
                <a:spcPts val="600"/>
              </a:spcAft>
            </a:pPr>
            <a:r>
              <a:rPr lang="en-US" sz="2400" dirty="0"/>
              <a:t>Birthday gift bags for every child in the classroom (a goody bag for each child with small items costing about $3 total per child depending on class funds)</a:t>
            </a:r>
          </a:p>
          <a:p>
            <a:pPr lvl="1">
              <a:spcAft>
                <a:spcPts val="600"/>
              </a:spcAft>
            </a:pPr>
            <a:r>
              <a:rPr lang="en-US" sz="2400" dirty="0"/>
              <a:t>Teacher Birthday Gift of books purchased for the classroom not exceeding $50. You could use the teacher wish list at the book fair for these books or ask the teacher what books they would like for their classroom.</a:t>
            </a:r>
          </a:p>
          <a:p>
            <a:pPr lvl="1">
              <a:spcAft>
                <a:spcPts val="600"/>
              </a:spcAft>
            </a:pPr>
            <a:r>
              <a:rPr lang="en-US" sz="2400" dirty="0"/>
              <a:t>Basket to be raffled off at Family Fun Night</a:t>
            </a:r>
          </a:p>
          <a:p>
            <a:pPr lvl="1">
              <a:spcAft>
                <a:spcPts val="600"/>
              </a:spcAft>
            </a:pPr>
            <a:r>
              <a:rPr lang="en-US" sz="2400" dirty="0"/>
              <a:t>Teacher Appreciation Week</a:t>
            </a:r>
          </a:p>
          <a:p>
            <a:pPr lvl="1">
              <a:spcAft>
                <a:spcPts val="600"/>
              </a:spcAft>
            </a:pPr>
            <a:r>
              <a:rPr lang="en-US" sz="2400" dirty="0"/>
              <a:t>Winter Party</a:t>
            </a:r>
          </a:p>
          <a:p>
            <a:pPr lvl="1">
              <a:spcAft>
                <a:spcPts val="600"/>
              </a:spcAft>
            </a:pPr>
            <a:r>
              <a:rPr lang="en-US" sz="2400" dirty="0"/>
              <a:t>End of Year Party </a:t>
            </a:r>
          </a:p>
          <a:p>
            <a:pPr>
              <a:spcAft>
                <a:spcPts val="600"/>
              </a:spcAft>
            </a:pPr>
            <a:r>
              <a:rPr lang="en-US" sz="2900" b="1" dirty="0"/>
              <a:t>The fund does NOT cover:</a:t>
            </a:r>
          </a:p>
          <a:p>
            <a:pPr lvl="1">
              <a:spcAft>
                <a:spcPts val="600"/>
              </a:spcAft>
            </a:pPr>
            <a:r>
              <a:rPr lang="en-US" sz="2600" dirty="0"/>
              <a:t>Winter gift for the teacher</a:t>
            </a:r>
          </a:p>
          <a:p>
            <a:pPr lvl="1">
              <a:spcAft>
                <a:spcPts val="600"/>
              </a:spcAft>
            </a:pPr>
            <a:r>
              <a:rPr lang="en-US" sz="2600" dirty="0"/>
              <a:t>End of Year gift for the teacher</a:t>
            </a:r>
            <a:br>
              <a:rPr lang="en-US" sz="2600" dirty="0"/>
            </a:br>
            <a:br>
              <a:rPr lang="en-US" sz="2600" dirty="0"/>
            </a:br>
            <a:r>
              <a:rPr lang="en-US" sz="2600" dirty="0"/>
              <a:t>*These gifts are at the discretion of the individual families.  </a:t>
            </a:r>
          </a:p>
        </p:txBody>
      </p:sp>
    </p:spTree>
    <p:extLst>
      <p:ext uri="{BB962C8B-B14F-4D97-AF65-F5344CB8AC3E}">
        <p14:creationId xmlns:p14="http://schemas.microsoft.com/office/powerpoint/2010/main" val="3793727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5-Point Star 11"/>
          <p:cNvSpPr/>
          <p:nvPr/>
        </p:nvSpPr>
        <p:spPr>
          <a:xfrm rot="1024896">
            <a:off x="889164" y="5748113"/>
            <a:ext cx="457200" cy="381000"/>
          </a:xfrm>
          <a:prstGeom prst="star5">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152400" y="152400"/>
            <a:ext cx="8534400" cy="1295400"/>
          </a:xfrm>
          <a:prstGeom prst="rect">
            <a:avLst/>
          </a:prstGeom>
        </p:spPr>
        <p:txBody>
          <a:bodyPr vert="horz" lIns="91440" tIns="45720" rIns="91440" bIns="45720" rtlCol="0" anchor="ctr">
            <a:normAutofit fontScale="90000" lnSpcReduction="10000"/>
          </a:bodyPr>
          <a:lstStyle>
            <a:lvl1pPr algn="ctr" defTabSz="457200">
              <a:spcBef>
                <a:spcPct val="0"/>
              </a:spcBef>
              <a:buNone/>
              <a:defRPr sz="4400" b="1">
                <a:solidFill>
                  <a:srgbClr val="2F41FF"/>
                </a:solidFill>
                <a:latin typeface="+mj-lt"/>
                <a:ea typeface="+mj-ea"/>
                <a:cs typeface="+mj-cs"/>
              </a:defRPr>
            </a:lvl1pPr>
          </a:lstStyle>
          <a:p>
            <a:r>
              <a:rPr lang="en-US" dirty="0"/>
              <a:t>	 </a:t>
            </a:r>
            <a:r>
              <a:rPr lang="en-US" b="0" dirty="0">
                <a:latin typeface="Comic Sans MS"/>
                <a:cs typeface="Comic Sans MS"/>
              </a:rPr>
              <a:t>Managing the Classroom </a:t>
            </a:r>
          </a:p>
          <a:p>
            <a:r>
              <a:rPr lang="en-US" b="0" dirty="0">
                <a:latin typeface="Comic Sans MS"/>
                <a:cs typeface="Comic Sans MS"/>
              </a:rPr>
              <a:t>Activity Fund</a:t>
            </a:r>
          </a:p>
        </p:txBody>
      </p:sp>
      <p:graphicFrame>
        <p:nvGraphicFramePr>
          <p:cNvPr id="6" name="Diagram 5"/>
          <p:cNvGraphicFramePr/>
          <p:nvPr>
            <p:extLst>
              <p:ext uri="{D42A27DB-BD31-4B8C-83A1-F6EECF244321}">
                <p14:modId xmlns:p14="http://schemas.microsoft.com/office/powerpoint/2010/main" val="750949549"/>
              </p:ext>
            </p:extLst>
          </p:nvPr>
        </p:nvGraphicFramePr>
        <p:xfrm>
          <a:off x="457200" y="1447800"/>
          <a:ext cx="8207203" cy="42726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ight Arrow 3"/>
          <p:cNvSpPr/>
          <p:nvPr/>
        </p:nvSpPr>
        <p:spPr>
          <a:xfrm>
            <a:off x="3124200" y="2209800"/>
            <a:ext cx="381000" cy="480874"/>
          </a:xfrm>
          <a:prstGeom prst="rightArrow">
            <a:avLst/>
          </a:prstGeom>
          <a:ln/>
        </p:spPr>
        <p:style>
          <a:lnRef idx="1">
            <a:schemeClr val="accent2"/>
          </a:lnRef>
          <a:fillRef idx="3">
            <a:schemeClr val="accent2"/>
          </a:fillRef>
          <a:effectRef idx="2">
            <a:schemeClr val="accent2"/>
          </a:effectRef>
          <a:fontRef idx="minor">
            <a:schemeClr val="lt1"/>
          </a:fontRef>
        </p:style>
        <p:txBody>
          <a:bodyPr/>
          <a:lstStyle/>
          <a:p>
            <a:endParaRPr lang="en-US"/>
          </a:p>
        </p:txBody>
      </p:sp>
      <p:sp>
        <p:nvSpPr>
          <p:cNvPr id="9" name="Right Arrow 8"/>
          <p:cNvSpPr/>
          <p:nvPr/>
        </p:nvSpPr>
        <p:spPr>
          <a:xfrm>
            <a:off x="5791200" y="2209800"/>
            <a:ext cx="380999" cy="480874"/>
          </a:xfrm>
          <a:prstGeom prst="rightArrow">
            <a:avLst/>
          </a:prstGeom>
          <a:ln/>
        </p:spPr>
        <p:style>
          <a:lnRef idx="1">
            <a:schemeClr val="accent3"/>
          </a:lnRef>
          <a:fillRef idx="3">
            <a:schemeClr val="accent3"/>
          </a:fillRef>
          <a:effectRef idx="2">
            <a:schemeClr val="accent3"/>
          </a:effectRef>
          <a:fontRef idx="minor">
            <a:schemeClr val="lt1"/>
          </a:fontRef>
        </p:style>
        <p:txBody>
          <a:bodyPr/>
          <a:lstStyle/>
          <a:p>
            <a:endParaRPr lang="en-US"/>
          </a:p>
        </p:txBody>
      </p:sp>
      <p:sp>
        <p:nvSpPr>
          <p:cNvPr id="10" name="Right Arrow 9"/>
          <p:cNvSpPr/>
          <p:nvPr/>
        </p:nvSpPr>
        <p:spPr>
          <a:xfrm>
            <a:off x="2971800" y="4495800"/>
            <a:ext cx="380999" cy="381000"/>
          </a:xfrm>
          <a:prstGeom prst="rightArrow">
            <a:avLst/>
          </a:prstGeom>
          <a:ln/>
        </p:spPr>
        <p:style>
          <a:lnRef idx="1">
            <a:schemeClr val="accent5"/>
          </a:lnRef>
          <a:fillRef idx="3">
            <a:schemeClr val="accent5"/>
          </a:fillRef>
          <a:effectRef idx="2">
            <a:schemeClr val="accent5"/>
          </a:effectRef>
          <a:fontRef idx="minor">
            <a:schemeClr val="lt1"/>
          </a:fontRef>
        </p:style>
        <p:txBody>
          <a:bodyPr/>
          <a:lstStyle/>
          <a:p>
            <a:endParaRPr lang="en-US"/>
          </a:p>
        </p:txBody>
      </p:sp>
      <p:sp>
        <p:nvSpPr>
          <p:cNvPr id="11" name="Right Arrow 10"/>
          <p:cNvSpPr/>
          <p:nvPr/>
        </p:nvSpPr>
        <p:spPr>
          <a:xfrm>
            <a:off x="5715000" y="4419600"/>
            <a:ext cx="474555" cy="381000"/>
          </a:xfrm>
          <a:prstGeom prst="rightArrow">
            <a:avLst/>
          </a:prstGeom>
          <a:ln/>
        </p:spPr>
        <p:style>
          <a:lnRef idx="1">
            <a:schemeClr val="accent6"/>
          </a:lnRef>
          <a:fillRef idx="3">
            <a:schemeClr val="accent6"/>
          </a:fillRef>
          <a:effectRef idx="2">
            <a:schemeClr val="accent6"/>
          </a:effectRef>
          <a:fontRef idx="minor">
            <a:schemeClr val="lt1"/>
          </a:fontRef>
        </p:style>
        <p:txBody>
          <a:bodyPr/>
          <a:lstStyle/>
          <a:p>
            <a:endParaRPr lang="en-US"/>
          </a:p>
        </p:txBody>
      </p:sp>
      <p:sp>
        <p:nvSpPr>
          <p:cNvPr id="2" name="5-Point Star 1"/>
          <p:cNvSpPr/>
          <p:nvPr/>
        </p:nvSpPr>
        <p:spPr>
          <a:xfrm rot="1024896">
            <a:off x="304800" y="3733800"/>
            <a:ext cx="457200" cy="381000"/>
          </a:xfrm>
          <a:prstGeom prst="star5">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1316645" y="5717399"/>
            <a:ext cx="6989156" cy="1000274"/>
          </a:xfrm>
          <a:prstGeom prst="rect">
            <a:avLst/>
          </a:prstGeom>
          <a:noFill/>
        </p:spPr>
        <p:txBody>
          <a:bodyPr wrap="square" rtlCol="0">
            <a:spAutoFit/>
          </a:bodyPr>
          <a:lstStyle/>
          <a:p>
            <a:pPr>
              <a:spcAft>
                <a:spcPts val="600"/>
              </a:spcAft>
            </a:pPr>
            <a:r>
              <a:rPr lang="en-US" b="1" dirty="0"/>
              <a:t>Classroom Fund Template is located at:  	</a:t>
            </a:r>
            <a:r>
              <a:rPr lang="en-US" b="1" dirty="0">
                <a:hlinkClick r:id="rId8"/>
              </a:rPr>
              <a:t>http://www.dolvinpta.org/room-parent-resources.html</a:t>
            </a:r>
            <a:r>
              <a:rPr lang="en-US" b="1" dirty="0"/>
              <a:t> </a:t>
            </a:r>
          </a:p>
          <a:p>
            <a:pPr>
              <a:spcAft>
                <a:spcPts val="600"/>
              </a:spcAft>
            </a:pPr>
            <a:r>
              <a:rPr lang="en-US" b="1" dirty="0"/>
              <a:t>Copies of ALL receipts should be kept by the room parent.</a:t>
            </a:r>
          </a:p>
        </p:txBody>
      </p:sp>
      <p:sp>
        <p:nvSpPr>
          <p:cNvPr id="13" name="5-Point Star 12"/>
          <p:cNvSpPr/>
          <p:nvPr/>
        </p:nvSpPr>
        <p:spPr>
          <a:xfrm rot="18418819">
            <a:off x="7816671" y="6242219"/>
            <a:ext cx="365141" cy="311235"/>
          </a:xfrm>
          <a:prstGeom prst="star5">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6350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0600" y="777407"/>
            <a:ext cx="7455180" cy="5318593"/>
          </a:xfrm>
        </p:spPr>
      </p:pic>
      <p:sp>
        <p:nvSpPr>
          <p:cNvPr id="5" name="TextBox 4"/>
          <p:cNvSpPr txBox="1"/>
          <p:nvPr/>
        </p:nvSpPr>
        <p:spPr>
          <a:xfrm>
            <a:off x="1828800" y="914400"/>
            <a:ext cx="5562600" cy="4358116"/>
          </a:xfrm>
          <a:prstGeom prst="rect">
            <a:avLst/>
          </a:prstGeom>
          <a:noFill/>
        </p:spPr>
        <p:txBody>
          <a:bodyPr wrap="square" rtlCol="0">
            <a:spAutoFit/>
          </a:bodyPr>
          <a:lstStyle/>
          <a:p>
            <a:pPr algn="ctr">
              <a:lnSpc>
                <a:spcPct val="130000"/>
              </a:lnSpc>
            </a:pPr>
            <a:r>
              <a:rPr lang="en-US" sz="7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alkboard"/>
                <a:cs typeface="Chalkboard"/>
              </a:rPr>
              <a:t>Parties and </a:t>
            </a:r>
          </a:p>
          <a:p>
            <a:pPr algn="ctr">
              <a:lnSpc>
                <a:spcPct val="130000"/>
              </a:lnSpc>
            </a:pPr>
            <a:r>
              <a:rPr lang="en-US" sz="7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alkboard"/>
                <a:cs typeface="Chalkboard"/>
              </a:rPr>
              <a:t>Teacher Gifts</a:t>
            </a:r>
          </a:p>
        </p:txBody>
      </p:sp>
    </p:spTree>
    <p:extLst>
      <p:ext uri="{BB962C8B-B14F-4D97-AF65-F5344CB8AC3E}">
        <p14:creationId xmlns:p14="http://schemas.microsoft.com/office/powerpoint/2010/main" val="1954354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noGrp="1"/>
          </p:cNvGraphicFramePr>
          <p:nvPr>
            <p:ph idx="1"/>
            <p:extLst>
              <p:ext uri="{D42A27DB-BD31-4B8C-83A1-F6EECF244321}">
                <p14:modId xmlns:p14="http://schemas.microsoft.com/office/powerpoint/2010/main" val="436867288"/>
              </p:ext>
            </p:extLst>
          </p:nvPr>
        </p:nvGraphicFramePr>
        <p:xfrm>
          <a:off x="474804" y="1226975"/>
          <a:ext cx="8382000" cy="51971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itle 1"/>
          <p:cNvSpPr txBox="1">
            <a:spLocks/>
          </p:cNvSpPr>
          <p:nvPr/>
        </p:nvSpPr>
        <p:spPr>
          <a:xfrm>
            <a:off x="152400" y="152400"/>
            <a:ext cx="8534400" cy="1295400"/>
          </a:xfrm>
          <a:prstGeom prst="rect">
            <a:avLst/>
          </a:prstGeom>
        </p:spPr>
        <p:txBody>
          <a:bodyPr vert="horz" lIns="91440" tIns="45720" rIns="91440" bIns="45720" rtlCol="0" anchor="ctr">
            <a:normAutofit fontScale="97500"/>
          </a:bodyPr>
          <a:lstStyle>
            <a:defPPr>
              <a:defRPr lang="en-US"/>
            </a:defPPr>
            <a:lvl1pPr algn="ctr" defTabSz="457200">
              <a:spcBef>
                <a:spcPct val="0"/>
              </a:spcBef>
              <a:buNone/>
              <a:defRPr sz="4400" b="1">
                <a:solidFill>
                  <a:srgbClr val="2F41FF"/>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	 </a:t>
            </a:r>
            <a:r>
              <a:rPr lang="en-US" sz="4900" b="0" dirty="0">
                <a:latin typeface="Comic Sans MS"/>
                <a:cs typeface="Comic Sans MS"/>
              </a:rPr>
              <a:t>Classroom Parties</a:t>
            </a:r>
          </a:p>
        </p:txBody>
      </p:sp>
      <p:sp>
        <p:nvSpPr>
          <p:cNvPr id="2" name="TextBox 1"/>
          <p:cNvSpPr txBox="1"/>
          <p:nvPr/>
        </p:nvSpPr>
        <p:spPr>
          <a:xfrm>
            <a:off x="2438399" y="5218808"/>
            <a:ext cx="6418405" cy="1169551"/>
          </a:xfrm>
          <a:prstGeom prst="rect">
            <a:avLst/>
          </a:prstGeom>
          <a:solidFill>
            <a:schemeClr val="accent3">
              <a:lumMod val="40000"/>
              <a:lumOff val="60000"/>
            </a:schemeClr>
          </a:solidFill>
        </p:spPr>
        <p:txBody>
          <a:bodyPr wrap="square" rtlCol="0">
            <a:spAutoFit/>
          </a:bodyPr>
          <a:lstStyle/>
          <a:p>
            <a:pPr marL="285750" lvl="0" indent="-285750">
              <a:spcBef>
                <a:spcPts val="600"/>
              </a:spcBef>
              <a:spcAft>
                <a:spcPts val="888"/>
              </a:spcAft>
              <a:buFont typeface="Arial" panose="020B0604020202020204" pitchFamily="34" charset="0"/>
              <a:buChar char="•"/>
            </a:pPr>
            <a:r>
              <a:rPr lang="en-US" sz="1600" dirty="0"/>
              <a:t>$50 for the year:   Pre-K thru 2</a:t>
            </a:r>
            <a:r>
              <a:rPr lang="en-US" sz="1600" baseline="30000" dirty="0"/>
              <a:t>nd</a:t>
            </a:r>
            <a:r>
              <a:rPr lang="en-US" sz="1600" dirty="0"/>
              <a:t> Grades</a:t>
            </a:r>
          </a:p>
          <a:p>
            <a:pPr marL="285750" lvl="0" indent="-285750">
              <a:spcBef>
                <a:spcPts val="600"/>
              </a:spcBef>
              <a:spcAft>
                <a:spcPts val="888"/>
              </a:spcAft>
              <a:buFont typeface="Arial" panose="020B0604020202020204" pitchFamily="34" charset="0"/>
              <a:buChar char="•"/>
            </a:pPr>
            <a:r>
              <a:rPr lang="en-US" sz="1600" dirty="0"/>
              <a:t>$60 for the year:   3</a:t>
            </a:r>
            <a:r>
              <a:rPr lang="en-US" sz="1600" baseline="30000" dirty="0"/>
              <a:t>rd</a:t>
            </a:r>
            <a:r>
              <a:rPr lang="en-US" sz="1600" dirty="0"/>
              <a:t> thru 5</a:t>
            </a:r>
            <a:r>
              <a:rPr lang="en-US" sz="1600" baseline="30000" dirty="0"/>
              <a:t>th</a:t>
            </a:r>
            <a:r>
              <a:rPr lang="en-US" sz="1600" dirty="0"/>
              <a:t> Grades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noGrp="1"/>
          </p:cNvGraphicFramePr>
          <p:nvPr>
            <p:ph idx="1"/>
            <p:extLst>
              <p:ext uri="{D42A27DB-BD31-4B8C-83A1-F6EECF244321}">
                <p14:modId xmlns:p14="http://schemas.microsoft.com/office/powerpoint/2010/main" val="3808438203"/>
              </p:ext>
            </p:extLst>
          </p:nvPr>
        </p:nvGraphicFramePr>
        <p:xfrm>
          <a:off x="304800" y="1066800"/>
          <a:ext cx="83820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itle 1"/>
          <p:cNvSpPr txBox="1">
            <a:spLocks/>
          </p:cNvSpPr>
          <p:nvPr/>
        </p:nvSpPr>
        <p:spPr>
          <a:xfrm>
            <a:off x="152400" y="152400"/>
            <a:ext cx="8534400" cy="1295400"/>
          </a:xfrm>
          <a:prstGeom prst="rect">
            <a:avLst/>
          </a:prstGeom>
        </p:spPr>
        <p:txBody>
          <a:bodyPr vert="horz" lIns="91440" tIns="45720" rIns="91440" bIns="45720" rtlCol="0" anchor="ctr">
            <a:normAutofit fontScale="97500"/>
          </a:bodyPr>
          <a:lstStyle>
            <a:defPPr>
              <a:defRPr lang="en-US"/>
            </a:defPPr>
            <a:lvl1pPr algn="ctr" defTabSz="457200">
              <a:spcBef>
                <a:spcPct val="0"/>
              </a:spcBef>
              <a:buNone/>
              <a:defRPr sz="4400" b="1">
                <a:solidFill>
                  <a:srgbClr val="2F41FF"/>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	 </a:t>
            </a:r>
            <a:r>
              <a:rPr lang="en-US" b="0" dirty="0">
                <a:latin typeface="Comic Sans MS"/>
                <a:cs typeface="Comic Sans MS"/>
              </a:rPr>
              <a:t>Classroom Parties</a:t>
            </a:r>
          </a:p>
        </p:txBody>
      </p:sp>
    </p:spTree>
    <p:extLst>
      <p:ext uri="{BB962C8B-B14F-4D97-AF65-F5344CB8AC3E}">
        <p14:creationId xmlns:p14="http://schemas.microsoft.com/office/powerpoint/2010/main" val="4195881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noGrp="1"/>
          </p:cNvGraphicFramePr>
          <p:nvPr>
            <p:ph idx="1"/>
            <p:extLst>
              <p:ext uri="{D42A27DB-BD31-4B8C-83A1-F6EECF244321}">
                <p14:modId xmlns:p14="http://schemas.microsoft.com/office/powerpoint/2010/main" val="1414614342"/>
              </p:ext>
            </p:extLst>
          </p:nvPr>
        </p:nvGraphicFramePr>
        <p:xfrm>
          <a:off x="304800" y="1371600"/>
          <a:ext cx="85344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p:cNvSpPr txBox="1">
            <a:spLocks/>
          </p:cNvSpPr>
          <p:nvPr/>
        </p:nvSpPr>
        <p:spPr>
          <a:xfrm>
            <a:off x="152400" y="152400"/>
            <a:ext cx="8534400" cy="1295400"/>
          </a:xfrm>
          <a:prstGeom prst="rect">
            <a:avLst/>
          </a:prstGeom>
        </p:spPr>
        <p:txBody>
          <a:bodyPr vert="horz" lIns="91440" tIns="45720" rIns="91440" bIns="45720" rtlCol="0" anchor="ctr">
            <a:normAutofit fontScale="97500"/>
          </a:bodyPr>
          <a:lstStyle>
            <a:defPPr>
              <a:defRPr lang="en-US"/>
            </a:defPPr>
            <a:lvl1pPr algn="ctr" defTabSz="457200">
              <a:spcBef>
                <a:spcPct val="0"/>
              </a:spcBef>
              <a:buNone/>
              <a:defRPr sz="4400" b="1">
                <a:solidFill>
                  <a:srgbClr val="2F41FF"/>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	 </a:t>
            </a:r>
            <a:r>
              <a:rPr lang="en-US" sz="4900" b="0" dirty="0">
                <a:latin typeface="Comic Sans MS"/>
                <a:cs typeface="Comic Sans MS"/>
              </a:rPr>
              <a:t>Teacher Gifts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914400"/>
            <a:ext cx="7347857" cy="4572000"/>
          </a:xfrm>
          <a:prstGeom prst="rect">
            <a:avLst/>
          </a:prstGeom>
        </p:spPr>
      </p:pic>
      <p:sp>
        <p:nvSpPr>
          <p:cNvPr id="5" name="TextBox 4"/>
          <p:cNvSpPr txBox="1"/>
          <p:nvPr/>
        </p:nvSpPr>
        <p:spPr>
          <a:xfrm>
            <a:off x="1905000" y="1447800"/>
            <a:ext cx="5562600" cy="2917722"/>
          </a:xfrm>
          <a:prstGeom prst="rect">
            <a:avLst/>
          </a:prstGeom>
          <a:noFill/>
        </p:spPr>
        <p:txBody>
          <a:bodyPr wrap="square" rtlCol="0">
            <a:spAutoFit/>
          </a:bodyPr>
          <a:lstStyle/>
          <a:p>
            <a:pPr algn="ctr">
              <a:lnSpc>
                <a:spcPct val="130000"/>
              </a:lnSpc>
            </a:pPr>
            <a:r>
              <a:rPr lang="en-US" sz="7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alkboard"/>
                <a:cs typeface="Chalkboard"/>
              </a:rPr>
              <a:t>A Few Final Notes</a:t>
            </a:r>
          </a:p>
        </p:txBody>
      </p:sp>
    </p:spTree>
    <p:extLst>
      <p:ext uri="{BB962C8B-B14F-4D97-AF65-F5344CB8AC3E}">
        <p14:creationId xmlns:p14="http://schemas.microsoft.com/office/powerpoint/2010/main" val="3143024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a:solidFill>
                  <a:srgbClr val="2F41FF"/>
                </a:solidFill>
                <a:latin typeface="Comic Sans MS"/>
                <a:ea typeface="+mj-ea"/>
                <a:cs typeface="Comic Sans MS"/>
              </a:rPr>
              <a:t>Receipts &amp; Reimbursements</a:t>
            </a:r>
          </a:p>
        </p:txBody>
      </p:sp>
      <p:sp>
        <p:nvSpPr>
          <p:cNvPr id="3" name="Content Placeholder 2"/>
          <p:cNvSpPr>
            <a:spLocks noGrp="1"/>
          </p:cNvSpPr>
          <p:nvPr>
            <p:ph idx="1"/>
          </p:nvPr>
        </p:nvSpPr>
        <p:spPr>
          <a:xfrm>
            <a:off x="190500" y="1219200"/>
            <a:ext cx="8763000" cy="5807410"/>
          </a:xfrm>
        </p:spPr>
        <p:txBody>
          <a:bodyPr>
            <a:normAutofit fontScale="92500" lnSpcReduction="10000"/>
          </a:bodyPr>
          <a:lstStyle/>
          <a:p>
            <a:pPr marL="514350" indent="-514350">
              <a:buFont typeface="+mj-lt"/>
              <a:buAutoNum type="arabicParenR"/>
            </a:pPr>
            <a:r>
              <a:rPr lang="en-US" sz="2400" dirty="0"/>
              <a:t>Get separate receipts for all PTA purchases – do not combine with personal purchases.</a:t>
            </a:r>
          </a:p>
          <a:p>
            <a:pPr marL="1085850" lvl="2">
              <a:spcBef>
                <a:spcPts val="600"/>
              </a:spcBef>
              <a:spcAft>
                <a:spcPts val="888"/>
              </a:spcAft>
              <a:buFont typeface="Arial" panose="020B0604020202020204" pitchFamily="34" charset="0"/>
              <a:buChar char="•"/>
            </a:pPr>
            <a:r>
              <a:rPr lang="en-US" sz="1600" dirty="0"/>
              <a:t>$50 for the year:   K thru 2</a:t>
            </a:r>
            <a:r>
              <a:rPr lang="en-US" sz="1600" baseline="30000" dirty="0"/>
              <a:t>nd</a:t>
            </a:r>
            <a:r>
              <a:rPr lang="en-US" sz="1600" dirty="0"/>
              <a:t> Grades</a:t>
            </a:r>
          </a:p>
          <a:p>
            <a:pPr marL="1085850" lvl="2">
              <a:spcBef>
                <a:spcPts val="600"/>
              </a:spcBef>
              <a:spcAft>
                <a:spcPts val="888"/>
              </a:spcAft>
              <a:buFont typeface="Arial" panose="020B0604020202020204" pitchFamily="34" charset="0"/>
              <a:buChar char="•"/>
            </a:pPr>
            <a:r>
              <a:rPr lang="en-US" sz="1600" dirty="0"/>
              <a:t>$60 for the year:   3</a:t>
            </a:r>
            <a:r>
              <a:rPr lang="en-US" sz="1600" baseline="30000" dirty="0"/>
              <a:t>rd</a:t>
            </a:r>
            <a:r>
              <a:rPr lang="en-US" sz="1600" dirty="0"/>
              <a:t> thru 5</a:t>
            </a:r>
            <a:r>
              <a:rPr lang="en-US" sz="1600" baseline="30000" dirty="0"/>
              <a:t>th</a:t>
            </a:r>
            <a:r>
              <a:rPr lang="en-US" sz="1600" dirty="0"/>
              <a:t> Grades</a:t>
            </a:r>
            <a:endParaRPr lang="en-US" sz="2400" dirty="0"/>
          </a:p>
          <a:p>
            <a:pPr marL="514350" indent="-514350">
              <a:buFont typeface="+mj-lt"/>
              <a:buAutoNum type="arabicParenR"/>
            </a:pPr>
            <a:r>
              <a:rPr lang="en-US" sz="2400" dirty="0"/>
              <a:t>Complete a check request form and attach original receipts to the check request form:</a:t>
            </a:r>
            <a:br>
              <a:rPr lang="en-US" sz="2400" dirty="0"/>
            </a:br>
            <a:r>
              <a:rPr lang="en-US" sz="2400" dirty="0">
                <a:hlinkClick r:id="rId3"/>
              </a:rPr>
              <a:t>http://www.dolvinpta.org/room-parent-resources.html</a:t>
            </a:r>
            <a:r>
              <a:rPr lang="en-US" sz="2400" dirty="0"/>
              <a:t> </a:t>
            </a:r>
            <a:br>
              <a:rPr lang="en-US" sz="2400" dirty="0"/>
            </a:br>
            <a:endParaRPr lang="en-US" sz="2400" dirty="0"/>
          </a:p>
          <a:p>
            <a:pPr marL="514350" indent="-514350">
              <a:buFont typeface="+mj-lt"/>
              <a:buAutoNum type="arabicParenR"/>
            </a:pPr>
            <a:r>
              <a:rPr lang="en-US" sz="2400" dirty="0"/>
              <a:t>Put the form and receipts in an envelope addressed to PTA Treasurer and give to front office staff to put in the PTA mailbox OR email form and receipts to dolvinpta@gmail.com. </a:t>
            </a:r>
            <a:br>
              <a:rPr lang="en-US" sz="2400" dirty="0"/>
            </a:br>
            <a:endParaRPr lang="en-US" sz="2400" dirty="0"/>
          </a:p>
          <a:p>
            <a:pPr marL="514350" indent="-514350">
              <a:buFont typeface="+mj-lt"/>
              <a:buAutoNum type="arabicParenR"/>
            </a:pPr>
            <a:r>
              <a:rPr lang="en-US" sz="2400" dirty="0"/>
              <a:t>Reimbursement checks will be sent home with the child noted on the request form.  </a:t>
            </a:r>
          </a:p>
          <a:p>
            <a:pPr marL="0" indent="0">
              <a:buNone/>
            </a:pPr>
            <a:endParaRPr lang="en-US" sz="2800" dirty="0"/>
          </a:p>
          <a:p>
            <a:pPr marL="0" indent="0" algn="ctr">
              <a:buNone/>
            </a:pPr>
            <a:r>
              <a:rPr lang="en-US" sz="2800" dirty="0">
                <a:solidFill>
                  <a:srgbClr val="002060"/>
                </a:solidFill>
              </a:rPr>
              <a:t>Room Parents are NOT expected to cover expenses.</a:t>
            </a:r>
          </a:p>
          <a:p>
            <a:pPr marL="0" indent="0" algn="ctr">
              <a:buNone/>
            </a:pPr>
            <a:endParaRPr lang="en-US" sz="2800" dirty="0"/>
          </a:p>
          <a:p>
            <a:pPr marL="0" lvl="0" indent="0">
              <a:buNone/>
            </a:pPr>
            <a:endParaRPr lang="en-US" sz="2800" dirty="0"/>
          </a:p>
          <a:p>
            <a:pPr marL="0" lvl="0" indent="0">
              <a:buNone/>
            </a:pPr>
            <a:endParaRPr lang="en-US" sz="2800" dirty="0"/>
          </a:p>
          <a:p>
            <a:pPr marL="0" indent="0">
              <a:buNone/>
            </a:pPr>
            <a:endParaRPr lang="en-US" sz="2800" dirty="0"/>
          </a:p>
        </p:txBody>
      </p:sp>
    </p:spTree>
    <p:extLst>
      <p:ext uri="{BB962C8B-B14F-4D97-AF65-F5344CB8AC3E}">
        <p14:creationId xmlns:p14="http://schemas.microsoft.com/office/powerpoint/2010/main" val="1931830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noGrp="1"/>
          </p:cNvGraphicFramePr>
          <p:nvPr>
            <p:ph idx="1"/>
            <p:extLst>
              <p:ext uri="{D42A27DB-BD31-4B8C-83A1-F6EECF244321}">
                <p14:modId xmlns:p14="http://schemas.microsoft.com/office/powerpoint/2010/main" val="1052379887"/>
              </p:ext>
            </p:extLst>
          </p:nvPr>
        </p:nvGraphicFramePr>
        <p:xfrm>
          <a:off x="542250" y="1643684"/>
          <a:ext cx="8305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p:cNvSpPr txBox="1">
            <a:spLocks/>
          </p:cNvSpPr>
          <p:nvPr/>
        </p:nvSpPr>
        <p:spPr>
          <a:xfrm>
            <a:off x="152400" y="152400"/>
            <a:ext cx="8534400" cy="1295400"/>
          </a:xfrm>
          <a:prstGeom prst="rect">
            <a:avLst/>
          </a:prstGeom>
        </p:spPr>
        <p:txBody>
          <a:bodyPr vert="horz" lIns="91440" tIns="45720" rIns="91440" bIns="45720" rtlCol="0" anchor="ctr">
            <a:normAutofit fontScale="97500"/>
          </a:bodyPr>
          <a:lstStyle>
            <a:defPPr>
              <a:defRPr lang="en-US"/>
            </a:defPPr>
            <a:lvl1pPr algn="ctr" defTabSz="457200">
              <a:spcBef>
                <a:spcPct val="0"/>
              </a:spcBef>
              <a:buNone/>
              <a:defRPr sz="4400" b="1">
                <a:solidFill>
                  <a:srgbClr val="2F41FF"/>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b="0" dirty="0">
                <a:latin typeface="Comic Sans MS"/>
                <a:cs typeface="Comic Sans MS"/>
              </a:rPr>
              <a:t>Yearbook Photos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2F41FF"/>
                </a:solidFill>
                <a:latin typeface="Comic Sans MS"/>
                <a:cs typeface="Comic Sans MS"/>
              </a:rPr>
              <a:t>PTA Room Parent Coordinator</a:t>
            </a:r>
          </a:p>
        </p:txBody>
      </p:sp>
      <p:sp>
        <p:nvSpPr>
          <p:cNvPr id="5" name="TextBox 4"/>
          <p:cNvSpPr txBox="1"/>
          <p:nvPr/>
        </p:nvSpPr>
        <p:spPr>
          <a:xfrm>
            <a:off x="3124200" y="1676400"/>
            <a:ext cx="5334000" cy="2000548"/>
          </a:xfrm>
          <a:prstGeom prst="rect">
            <a:avLst/>
          </a:prstGeom>
          <a:noFill/>
          <a:ln w="76200" cap="rnd" cmpd="sng">
            <a:solidFill>
              <a:srgbClr val="0000FF"/>
            </a:solidFill>
            <a:round/>
          </a:ln>
          <a:effectLst>
            <a:innerShdw blurRad="63500" dist="50800" dir="5400000">
              <a:schemeClr val="tx1">
                <a:lumMod val="50000"/>
                <a:lumOff val="50000"/>
                <a:alpha val="50000"/>
              </a:schemeClr>
            </a:innerShdw>
          </a:effectLst>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4000" dirty="0">
                <a:solidFill>
                  <a:srgbClr val="183FA2"/>
                </a:solidFill>
                <a:latin typeface="Chalkboard"/>
                <a:cs typeface="Chalkboard"/>
              </a:rPr>
              <a:t>Randi Truelove</a:t>
            </a:r>
          </a:p>
          <a:p>
            <a:pPr algn="ctr"/>
            <a:endParaRPr lang="en-US" sz="2800" dirty="0">
              <a:solidFill>
                <a:schemeClr val="tx1"/>
              </a:solidFill>
              <a:latin typeface="Chalkboard"/>
              <a:cs typeface="Chalkboard"/>
            </a:endParaRPr>
          </a:p>
          <a:p>
            <a:pPr algn="ctr"/>
            <a:r>
              <a:rPr lang="en-US" sz="2800" dirty="0">
                <a:solidFill>
                  <a:srgbClr val="183FA2"/>
                </a:solidFill>
                <a:latin typeface="Chalkboard"/>
                <a:cs typeface="Chalkboard"/>
              </a:rPr>
              <a:t>rtruelove@gmail.com</a:t>
            </a:r>
          </a:p>
          <a:p>
            <a:pPr algn="ctr"/>
            <a:endParaRPr lang="en-US" sz="2800" dirty="0">
              <a:latin typeface="Chalkboard"/>
              <a:cs typeface="Chalkboard"/>
            </a:endParaRPr>
          </a:p>
        </p:txBody>
      </p:sp>
      <p:sp>
        <p:nvSpPr>
          <p:cNvPr id="3" name="Right Arrow 2"/>
          <p:cNvSpPr/>
          <p:nvPr/>
        </p:nvSpPr>
        <p:spPr>
          <a:xfrm>
            <a:off x="762000" y="2057400"/>
            <a:ext cx="1981200" cy="914400"/>
          </a:xfrm>
          <a:prstGeom prst="rightArrow">
            <a:avLst/>
          </a:prstGeom>
          <a:effectLst>
            <a:outerShdw blurRad="76200" dist="12700" dir="2700000" sy="-23000" kx="-800400" algn="bl"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3386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5E54F2F-27C4-DAEB-AD1F-F104F1379EFE}"/>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524000" y="0"/>
            <a:ext cx="6096000" cy="6858000"/>
          </a:xfrm>
          <a:noFill/>
          <a:ln>
            <a:solidFill>
              <a:schemeClr val="accent1"/>
            </a:solidFill>
          </a:ln>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2790028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61C2524-4D82-16E6-BF88-4CB1BC05DAE7}"/>
              </a:ext>
            </a:extLst>
          </p:cNvPr>
          <p:cNvSpPr txBox="1"/>
          <p:nvPr/>
        </p:nvSpPr>
        <p:spPr>
          <a:xfrm rot="10800000" flipH="1" flipV="1">
            <a:off x="152400" y="999824"/>
            <a:ext cx="8788791" cy="5786199"/>
          </a:xfrm>
          <a:prstGeom prst="rect">
            <a:avLst/>
          </a:prstGeom>
          <a:noFill/>
        </p:spPr>
        <p:txBody>
          <a:bodyPr wrap="square" rtlCol="0">
            <a:spAutoFit/>
          </a:bodyPr>
          <a:lstStyle/>
          <a:p>
            <a:endParaRPr lang="en-US" dirty="0"/>
          </a:p>
          <a:p>
            <a:r>
              <a:rPr lang="en-US" sz="1600" dirty="0">
                <a:latin typeface="Tahoma" panose="020B0604030504040204" pitchFamily="34" charset="0"/>
                <a:ea typeface="Tahoma" panose="020B0604030504040204" pitchFamily="34" charset="0"/>
                <a:cs typeface="Tahoma" panose="020B0604030504040204" pitchFamily="34" charset="0"/>
              </a:rPr>
              <a:t>Room parent is a PTA supported role! As room parent, it is important that you join the PTA and encourage the other classroom parents to join the PTA as well! At curriculum night, please encourage parents to join the PTA. </a:t>
            </a:r>
          </a:p>
          <a:p>
            <a:r>
              <a:rPr lang="en-US" sz="1600" dirty="0">
                <a:latin typeface="Tahoma" panose="020B0604030504040204" pitchFamily="34" charset="0"/>
                <a:ea typeface="Tahoma" panose="020B0604030504040204" pitchFamily="34" charset="0"/>
                <a:cs typeface="Tahoma" panose="020B0604030504040204" pitchFamily="34" charset="0"/>
              </a:rPr>
              <a:t> </a:t>
            </a:r>
          </a:p>
          <a:p>
            <a:pPr algn="l">
              <a:buFont typeface="Arial" panose="020B0604020202020204" pitchFamily="34" charset="0"/>
              <a:buChar char="•"/>
            </a:pPr>
            <a:r>
              <a:rPr lang="en-US" sz="1600" b="1" i="1" dirty="0">
                <a:solidFill>
                  <a:srgbClr val="868686"/>
                </a:solidFill>
                <a:effectLst/>
                <a:latin typeface="Tahoma" panose="020B0604030504040204" pitchFamily="34" charset="0"/>
                <a:ea typeface="Tahoma" panose="020B0604030504040204" pitchFamily="34" charset="0"/>
                <a:cs typeface="Tahoma" panose="020B0604030504040204" pitchFamily="34" charset="0"/>
              </a:rPr>
              <a:t>HOW YOU CAN SUPPORT THE PTA &amp; YOUR CHILD…..</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Donate to the Annual Fund online at: </a:t>
            </a:r>
            <a:r>
              <a:rPr lang="en-US" sz="1600" b="0" i="0" u="none" strike="noStrike" dirty="0">
                <a:solidFill>
                  <a:srgbClr val="0053EE"/>
                </a:solidFill>
                <a:effectLst/>
                <a:latin typeface="Tahoma" panose="020B0604030504040204" pitchFamily="34" charset="0"/>
                <a:ea typeface="Tahoma" panose="020B0604030504040204" pitchFamily="34" charset="0"/>
                <a:cs typeface="Tahoma" panose="020B0604030504040204" pitchFamily="34" charset="0"/>
                <a:hlinkClick r:id="rId2"/>
              </a:rPr>
              <a:t>https://dolvinpta.membershiptoolkit.com</a:t>
            </a:r>
            <a:endPar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endParaRPr>
          </a:p>
          <a:p>
            <a:pPr algn="l">
              <a:buFont typeface="Arial" panose="020B0604020202020204" pitchFamily="34" charset="0"/>
              <a:buChar char="•"/>
            </a:pPr>
            <a:r>
              <a:rPr lang="en-US" sz="1600" b="1" i="1" dirty="0">
                <a:solidFill>
                  <a:srgbClr val="868686"/>
                </a:solidFill>
                <a:effectLst/>
                <a:latin typeface="Tahoma" panose="020B0604030504040204" pitchFamily="34" charset="0"/>
                <a:ea typeface="Tahoma" panose="020B0604030504040204" pitchFamily="34" charset="0"/>
                <a:cs typeface="Tahoma" panose="020B0604030504040204" pitchFamily="34" charset="0"/>
              </a:rPr>
              <a:t>WHY BE A SUPPORTER………</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To enhance </a:t>
            </a:r>
            <a:r>
              <a:rPr lang="en-US" sz="1600" b="1" i="0" u="sng" dirty="0">
                <a:solidFill>
                  <a:srgbClr val="868686"/>
                </a:solidFill>
                <a:effectLst/>
                <a:latin typeface="Tahoma" panose="020B0604030504040204" pitchFamily="34" charset="0"/>
                <a:ea typeface="Tahoma" panose="020B0604030504040204" pitchFamily="34" charset="0"/>
                <a:cs typeface="Tahoma" panose="020B0604030504040204" pitchFamily="34" charset="0"/>
              </a:rPr>
              <a:t>YOUR</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child’s academic and social development.</a:t>
            </a:r>
          </a:p>
          <a:p>
            <a:pPr algn="l">
              <a:buFont typeface="Arial" panose="020B0604020202020204" pitchFamily="34" charset="0"/>
              <a:buChar char="•"/>
            </a:pPr>
            <a:r>
              <a:rPr lang="en-US" sz="1600" b="0" i="0" dirty="0" err="1">
                <a:solidFill>
                  <a:srgbClr val="868686"/>
                </a:solidFill>
                <a:effectLst/>
                <a:latin typeface="Tahoma" panose="020B0604030504040204" pitchFamily="34" charset="0"/>
                <a:ea typeface="Tahoma" panose="020B0604030504040204" pitchFamily="34" charset="0"/>
                <a:cs typeface="Tahoma" panose="020B0604030504040204" pitchFamily="34" charset="0"/>
              </a:rPr>
              <a:t>Dolvin</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PTA spends appx.  </a:t>
            </a:r>
            <a:r>
              <a:rPr lang="en-US" sz="1600" b="1"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$150 </a:t>
            </a:r>
            <a:r>
              <a:rPr lang="en-US" sz="1600" b="1" i="1" dirty="0">
                <a:solidFill>
                  <a:srgbClr val="868686"/>
                </a:solidFill>
                <a:effectLst/>
                <a:latin typeface="Tahoma" panose="020B0604030504040204" pitchFamily="34" charset="0"/>
                <a:ea typeface="Tahoma" panose="020B0604030504040204" pitchFamily="34" charset="0"/>
                <a:cs typeface="Tahoma" panose="020B0604030504040204" pitchFamily="34" charset="0"/>
              </a:rPr>
              <a:t>per child/per year</a:t>
            </a:r>
            <a:r>
              <a:rPr lang="en-US" sz="1600" b="0" i="1" dirty="0">
                <a:solidFill>
                  <a:srgbClr val="868686"/>
                </a:solidFill>
                <a:effectLst/>
                <a:latin typeface="Tahoma" panose="020B0604030504040204" pitchFamily="34" charset="0"/>
                <a:ea typeface="Tahoma" panose="020B0604030504040204" pitchFamily="34" charset="0"/>
                <a:cs typeface="Tahoma" panose="020B0604030504040204" pitchFamily="34" charset="0"/>
              </a:rPr>
              <a:t> – your donation directly supports many programs &amp; events.</a:t>
            </a:r>
            <a:endPar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endParaRPr>
          </a:p>
          <a:p>
            <a:pPr algn="l">
              <a:buFont typeface="Arial" panose="020B0604020202020204" pitchFamily="34" charset="0"/>
              <a:buChar char="•"/>
            </a:pPr>
            <a:r>
              <a:rPr lang="en-US" sz="1600" b="1"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100%</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of your donation is tax deductible &amp; goes directly to the students. </a:t>
            </a:r>
          </a:p>
          <a:p>
            <a:pPr algn="l">
              <a:buFont typeface="Arial" panose="020B0604020202020204" pitchFamily="34" charset="0"/>
              <a:buChar char="•"/>
            </a:pPr>
            <a:r>
              <a:rPr lang="en-US" sz="1600" b="1" i="1" dirty="0">
                <a:solidFill>
                  <a:srgbClr val="868686"/>
                </a:solidFill>
                <a:effectLst/>
                <a:latin typeface="Tahoma" panose="020B0604030504040204" pitchFamily="34" charset="0"/>
                <a:ea typeface="Tahoma" panose="020B0604030504040204" pitchFamily="34" charset="0"/>
                <a:cs typeface="Tahoma" panose="020B0604030504040204" pitchFamily="34" charset="0"/>
              </a:rPr>
              <a:t>WHERE DOES YOUR SUPPORT GO……..</a:t>
            </a:r>
            <a:r>
              <a:rPr lang="en-US" sz="1600" b="1"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Academic Enrichment</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a:t>
            </a:r>
            <a:r>
              <a:rPr lang="en-US" sz="1600" b="0" i="0" dirty="0" err="1">
                <a:solidFill>
                  <a:srgbClr val="868686"/>
                </a:solidFill>
                <a:effectLst/>
                <a:latin typeface="Tahoma" panose="020B0604030504040204" pitchFamily="34" charset="0"/>
                <a:ea typeface="Tahoma" panose="020B0604030504040204" pitchFamily="34" charset="0"/>
                <a:cs typeface="Tahoma" panose="020B0604030504040204" pitchFamily="34" charset="0"/>
              </a:rPr>
              <a:t>Dolvin</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Discovery Lab, International Day, Lunch Bunch, Reflections, </a:t>
            </a:r>
            <a:r>
              <a:rPr lang="en-US" sz="1600" b="0" i="0" dirty="0" err="1">
                <a:solidFill>
                  <a:srgbClr val="868686"/>
                </a:solidFill>
                <a:effectLst/>
                <a:latin typeface="Tahoma" panose="020B0604030504040204" pitchFamily="34" charset="0"/>
                <a:ea typeface="Tahoma" panose="020B0604030504040204" pitchFamily="34" charset="0"/>
                <a:cs typeface="Tahoma" panose="020B0604030504040204" pitchFamily="34" charset="0"/>
              </a:rPr>
              <a:t>Rock’n</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Reader, $100 per teacher for school materials, Student Agendas</a:t>
            </a:r>
          </a:p>
          <a:p>
            <a:pPr algn="l">
              <a:buFont typeface="Arial" panose="020B0604020202020204" pitchFamily="34" charset="0"/>
              <a:buChar char="•"/>
            </a:pPr>
            <a:r>
              <a:rPr lang="en-US" sz="1600" b="1"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Student Enrichment</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Character Education, Spirit Days, School Store, Book fair, Yearbook, Kids Care, Field Day, All Pro Dad</a:t>
            </a:r>
          </a:p>
          <a:p>
            <a:pPr algn="l">
              <a:buFont typeface="Arial" panose="020B0604020202020204" pitchFamily="34" charset="0"/>
              <a:buChar char="•"/>
            </a:pPr>
            <a:r>
              <a:rPr lang="en-US" sz="1600" b="1"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Social &amp; Hospitality Events</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a:t>
            </a:r>
            <a:r>
              <a:rPr lang="en-US" sz="1600" b="0" i="0" dirty="0" err="1">
                <a:solidFill>
                  <a:srgbClr val="868686"/>
                </a:solidFill>
                <a:effectLst/>
                <a:latin typeface="Tahoma" panose="020B0604030504040204" pitchFamily="34" charset="0"/>
                <a:ea typeface="Tahoma" panose="020B0604030504040204" pitchFamily="34" charset="0"/>
                <a:cs typeface="Tahoma" panose="020B0604030504040204" pitchFamily="34" charset="0"/>
              </a:rPr>
              <a:t>Dolvin</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Family Fun Night, Bingo Night, Math Night, Ice Cream Social, Teacher Appreciation Week, Class Celebrations</a:t>
            </a:r>
          </a:p>
          <a:p>
            <a:pPr algn="l">
              <a:buFont typeface="Arial" panose="020B0604020202020204" pitchFamily="34" charset="0"/>
              <a:buChar char="•"/>
            </a:pPr>
            <a:r>
              <a:rPr lang="en-US" sz="1600" b="1"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Health &amp; Community Outreach</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a:t>
            </a:r>
            <a:r>
              <a:rPr lang="en-US" sz="1600" dirty="0">
                <a:solidFill>
                  <a:srgbClr val="868686"/>
                </a:solidFill>
                <a:latin typeface="Tahoma" panose="020B0604030504040204" pitchFamily="34" charset="0"/>
                <a:ea typeface="Tahoma" panose="020B0604030504040204" pitchFamily="34" charset="0"/>
                <a:cs typeface="Tahoma" panose="020B0604030504040204" pitchFamily="34" charset="0"/>
              </a:rPr>
              <a:t>Grounds &amp; Gardening, Hands On </a:t>
            </a:r>
            <a:r>
              <a:rPr lang="en-US" sz="1600" dirty="0" err="1">
                <a:solidFill>
                  <a:srgbClr val="868686"/>
                </a:solidFill>
                <a:latin typeface="Tahoma" panose="020B0604030504040204" pitchFamily="34" charset="0"/>
                <a:ea typeface="Tahoma" panose="020B0604030504040204" pitchFamily="34" charset="0"/>
                <a:cs typeface="Tahoma" panose="020B0604030504040204" pitchFamily="34" charset="0"/>
              </a:rPr>
              <a:t>Dolvin</a:t>
            </a: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Hearing &amp; Vision Screening, Window of Wishes</a:t>
            </a:r>
          </a:p>
          <a:p>
            <a:r>
              <a:rPr lang="en-US" sz="1600" b="1"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And so much more!!!!!!</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b="0"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b="1" i="0" dirty="0" err="1">
                <a:solidFill>
                  <a:srgbClr val="868686"/>
                </a:solidFill>
                <a:effectLst/>
                <a:latin typeface="Tahoma" panose="020B0604030504040204" pitchFamily="34" charset="0"/>
                <a:ea typeface="Tahoma" panose="020B0604030504040204" pitchFamily="34" charset="0"/>
                <a:cs typeface="Tahoma" panose="020B0604030504040204" pitchFamily="34" charset="0"/>
              </a:rPr>
              <a:t>Dolvin</a:t>
            </a:r>
            <a:r>
              <a:rPr lang="en-US" sz="1600" b="1" i="0" dirty="0">
                <a:solidFill>
                  <a:srgbClr val="868686"/>
                </a:solidFill>
                <a:effectLst/>
                <a:latin typeface="Tahoma" panose="020B0604030504040204" pitchFamily="34" charset="0"/>
                <a:ea typeface="Tahoma" panose="020B0604030504040204" pitchFamily="34" charset="0"/>
                <a:cs typeface="Tahoma" panose="020B0604030504040204" pitchFamily="34" charset="0"/>
              </a:rPr>
              <a:t> Elementary PTA is a 501(c)(3) not-for-profit agency.  EIN #58-1406389</a:t>
            </a:r>
            <a:endParaRPr lang="en-US" sz="1600" dirty="0">
              <a:latin typeface="Tahoma" panose="020B0604030504040204" pitchFamily="34" charset="0"/>
              <a:ea typeface="Tahoma" panose="020B0604030504040204" pitchFamily="34" charset="0"/>
              <a:cs typeface="Tahoma" panose="020B0604030504040204" pitchFamily="34" charset="0"/>
            </a:endParaRPr>
          </a:p>
        </p:txBody>
      </p:sp>
      <p:pic>
        <p:nvPicPr>
          <p:cNvPr id="7" name="Picture 6">
            <a:extLst>
              <a:ext uri="{FF2B5EF4-FFF2-40B4-BE49-F238E27FC236}">
                <a16:creationId xmlns:a16="http://schemas.microsoft.com/office/drawing/2014/main" id="{4B066B72-6105-5EE4-78C4-322F4E10C6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8404"/>
            <a:ext cx="9143999" cy="1413803"/>
          </a:xfrm>
          <a:prstGeom prst="rect">
            <a:avLst/>
          </a:prstGeom>
        </p:spPr>
      </p:pic>
    </p:spTree>
    <p:extLst>
      <p:ext uri="{BB962C8B-B14F-4D97-AF65-F5344CB8AC3E}">
        <p14:creationId xmlns:p14="http://schemas.microsoft.com/office/powerpoint/2010/main" val="1019357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736806"/>
            <a:ext cx="7892143" cy="5206794"/>
          </a:xfrm>
        </p:spPr>
      </p:pic>
      <p:sp>
        <p:nvSpPr>
          <p:cNvPr id="5" name="TextBox 4"/>
          <p:cNvSpPr txBox="1"/>
          <p:nvPr/>
        </p:nvSpPr>
        <p:spPr>
          <a:xfrm>
            <a:off x="1600200" y="1905000"/>
            <a:ext cx="5562600" cy="1900520"/>
          </a:xfrm>
          <a:prstGeom prst="rect">
            <a:avLst/>
          </a:prstGeom>
          <a:noFill/>
        </p:spPr>
        <p:txBody>
          <a:bodyPr wrap="square" rtlCol="0">
            <a:spAutoFit/>
          </a:bodyPr>
          <a:lstStyle/>
          <a:p>
            <a:pPr algn="ctr">
              <a:lnSpc>
                <a:spcPct val="130000"/>
              </a:lnSpc>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alkboard"/>
                <a:cs typeface="Chalkboard"/>
              </a:rPr>
              <a:t>QUESTIONS??</a:t>
            </a:r>
          </a:p>
          <a:p>
            <a:pPr algn="ctr">
              <a:lnSpc>
                <a:spcPct val="130000"/>
              </a:lnSpc>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alkboard"/>
                <a:cs typeface="Chalkboard"/>
              </a:rPr>
              <a:t>Email rtruelove@gmail.com</a:t>
            </a:r>
          </a:p>
          <a:p>
            <a:pPr algn="ctr">
              <a:lnSpc>
                <a:spcPct val="130000"/>
              </a:lnSpc>
            </a:pP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alkboard"/>
              <a:cs typeface="Chalkboard"/>
            </a:endParaRPr>
          </a:p>
        </p:txBody>
      </p:sp>
    </p:spTree>
    <p:extLst>
      <p:ext uri="{BB962C8B-B14F-4D97-AF65-F5344CB8AC3E}">
        <p14:creationId xmlns:p14="http://schemas.microsoft.com/office/powerpoint/2010/main" val="51197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762000"/>
          </a:xfrm>
        </p:spPr>
        <p:txBody>
          <a:bodyPr vert="horz" lIns="91440" tIns="45720" rIns="91440" bIns="45720" rtlCol="0" anchor="ctr">
            <a:normAutofit/>
          </a:bodyPr>
          <a:lstStyle/>
          <a:p>
            <a:r>
              <a:rPr lang="en-US" dirty="0">
                <a:solidFill>
                  <a:srgbClr val="2F41FF"/>
                </a:solidFill>
                <a:latin typeface="Comic Sans MS"/>
                <a:ea typeface="+mj-ea"/>
                <a:cs typeface="Comic Sans MS"/>
              </a:rPr>
              <a:t>Agenda</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2000" y="914400"/>
            <a:ext cx="7818380" cy="4835493"/>
          </a:xfrm>
        </p:spPr>
      </p:pic>
      <p:sp>
        <p:nvSpPr>
          <p:cNvPr id="5" name="TextBox 4"/>
          <p:cNvSpPr txBox="1"/>
          <p:nvPr/>
        </p:nvSpPr>
        <p:spPr>
          <a:xfrm>
            <a:off x="1828800" y="1371600"/>
            <a:ext cx="6019800" cy="3434787"/>
          </a:xfrm>
          <a:prstGeom prst="rect">
            <a:avLst/>
          </a:prstGeom>
          <a:noFill/>
        </p:spPr>
        <p:txBody>
          <a:bodyPr wrap="square" rtlCol="0">
            <a:spAutoFit/>
          </a:bodyPr>
          <a:lstStyle/>
          <a:p>
            <a:pPr marL="285750" indent="-285750">
              <a:lnSpc>
                <a:spcPct val="130000"/>
              </a:lnSpc>
              <a:buFont typeface="Arial"/>
              <a:buChar char="•"/>
            </a:pPr>
            <a:r>
              <a:rPr lang="en-US" sz="2400" dirty="0">
                <a:solidFill>
                  <a:schemeClr val="bg1"/>
                </a:solidFill>
                <a:latin typeface="Chalkduster"/>
                <a:cs typeface="Chalkduster"/>
              </a:rPr>
              <a:t>Responsibilities</a:t>
            </a:r>
          </a:p>
          <a:p>
            <a:pPr marL="285750" indent="-285750">
              <a:lnSpc>
                <a:spcPct val="130000"/>
              </a:lnSpc>
              <a:buFont typeface="Arial"/>
              <a:buChar char="•"/>
            </a:pPr>
            <a:r>
              <a:rPr lang="en-US" sz="2400" dirty="0">
                <a:solidFill>
                  <a:schemeClr val="bg1"/>
                </a:solidFill>
                <a:latin typeface="Chalkduster"/>
                <a:cs typeface="Chalkduster"/>
              </a:rPr>
              <a:t>General Guidelines</a:t>
            </a:r>
          </a:p>
          <a:p>
            <a:pPr marL="285750" indent="-285750">
              <a:lnSpc>
                <a:spcPct val="130000"/>
              </a:lnSpc>
              <a:buFont typeface="Arial"/>
              <a:buChar char="•"/>
            </a:pPr>
            <a:r>
              <a:rPr lang="en-US" sz="2400" dirty="0">
                <a:solidFill>
                  <a:schemeClr val="bg1"/>
                </a:solidFill>
                <a:latin typeface="Chalkduster"/>
                <a:cs typeface="Chalkduster"/>
              </a:rPr>
              <a:t>Communication</a:t>
            </a:r>
          </a:p>
          <a:p>
            <a:pPr marL="285750" indent="-285750">
              <a:lnSpc>
                <a:spcPct val="130000"/>
              </a:lnSpc>
              <a:buFont typeface="Arial"/>
              <a:buChar char="•"/>
            </a:pPr>
            <a:r>
              <a:rPr lang="en-US" sz="2400" dirty="0">
                <a:solidFill>
                  <a:schemeClr val="bg1"/>
                </a:solidFill>
                <a:latin typeface="Chalkduster"/>
                <a:cs typeface="Chalkduster"/>
              </a:rPr>
              <a:t>Classroom Activity Fund</a:t>
            </a:r>
          </a:p>
          <a:p>
            <a:pPr marL="285750" indent="-285750">
              <a:lnSpc>
                <a:spcPct val="130000"/>
              </a:lnSpc>
              <a:buFont typeface="Arial"/>
              <a:buChar char="•"/>
            </a:pPr>
            <a:r>
              <a:rPr lang="en-US" sz="2400" dirty="0">
                <a:solidFill>
                  <a:schemeClr val="bg1"/>
                </a:solidFill>
                <a:latin typeface="Chalkduster"/>
                <a:cs typeface="Chalkduster"/>
              </a:rPr>
              <a:t>Classroom Parties &amp; Activities</a:t>
            </a:r>
          </a:p>
          <a:p>
            <a:pPr marL="285750" indent="-285750">
              <a:lnSpc>
                <a:spcPct val="130000"/>
              </a:lnSpc>
              <a:buFont typeface="Arial"/>
              <a:buChar char="•"/>
            </a:pPr>
            <a:r>
              <a:rPr lang="en-US" sz="2400" dirty="0">
                <a:solidFill>
                  <a:schemeClr val="bg1"/>
                </a:solidFill>
                <a:latin typeface="Chalkduster"/>
                <a:cs typeface="Chalkduster"/>
              </a:rPr>
              <a:t>Teacher Gifts</a:t>
            </a:r>
          </a:p>
          <a:p>
            <a:pPr marL="285750" indent="-285750">
              <a:lnSpc>
                <a:spcPct val="130000"/>
              </a:lnSpc>
              <a:buFont typeface="Arial"/>
              <a:buChar char="•"/>
            </a:pPr>
            <a:r>
              <a:rPr lang="en-US" sz="2400" dirty="0">
                <a:solidFill>
                  <a:schemeClr val="bg1"/>
                </a:solidFill>
                <a:latin typeface="Chalkduster"/>
                <a:cs typeface="Chalkduster"/>
              </a:rPr>
              <a:t>Other Policies &amp; Procedures</a:t>
            </a:r>
          </a:p>
        </p:txBody>
      </p:sp>
    </p:spTree>
    <p:extLst>
      <p:ext uri="{BB962C8B-B14F-4D97-AF65-F5344CB8AC3E}">
        <p14:creationId xmlns:p14="http://schemas.microsoft.com/office/powerpoint/2010/main" val="3845852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29180-41FC-6D2B-F1FC-F05AB05F02A1}"/>
              </a:ext>
            </a:extLst>
          </p:cNvPr>
          <p:cNvSpPr>
            <a:spLocks noGrp="1"/>
          </p:cNvSpPr>
          <p:nvPr>
            <p:ph type="title"/>
          </p:nvPr>
        </p:nvSpPr>
        <p:spPr/>
        <p:txBody>
          <a:bodyPr/>
          <a:lstStyle/>
          <a:p>
            <a:r>
              <a:rPr lang="en-US" dirty="0">
                <a:solidFill>
                  <a:srgbClr val="2F41FF"/>
                </a:solidFill>
                <a:latin typeface="Comic Sans MS"/>
                <a:cs typeface="Comic Sans MS"/>
              </a:rPr>
              <a:t>Volunteer</a:t>
            </a:r>
            <a:r>
              <a:rPr lang="en-US" dirty="0"/>
              <a:t> </a:t>
            </a:r>
            <a:r>
              <a:rPr lang="en-US" dirty="0">
                <a:solidFill>
                  <a:srgbClr val="2F41FF"/>
                </a:solidFill>
                <a:latin typeface="Comic Sans MS"/>
                <a:cs typeface="Comic Sans MS"/>
              </a:rPr>
              <a:t>Registration</a:t>
            </a:r>
            <a:endParaRPr lang="en-US" dirty="0"/>
          </a:p>
        </p:txBody>
      </p:sp>
      <p:sp>
        <p:nvSpPr>
          <p:cNvPr id="3" name="Content Placeholder 2">
            <a:extLst>
              <a:ext uri="{FF2B5EF4-FFF2-40B4-BE49-F238E27FC236}">
                <a16:creationId xmlns:a16="http://schemas.microsoft.com/office/drawing/2014/main" id="{48681462-5086-8CED-5CA9-1DE52D251E42}"/>
              </a:ext>
            </a:extLst>
          </p:cNvPr>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a:bodyPr>
          <a:lstStyle/>
          <a:p>
            <a:r>
              <a:rPr lang="en-US" sz="3200" dirty="0">
                <a:solidFill>
                  <a:schemeClr val="tx1"/>
                </a:solidFill>
                <a:latin typeface="Chalkboard"/>
                <a:cs typeface="Chalkboard"/>
              </a:rPr>
              <a:t>Please use below link to take the</a:t>
            </a:r>
            <a:r>
              <a:rPr lang="en-US" sz="3200" b="1" dirty="0">
                <a:solidFill>
                  <a:schemeClr val="tx1"/>
                </a:solidFill>
                <a:latin typeface="Chalkboard"/>
                <a:cs typeface="Chalkboard"/>
              </a:rPr>
              <a:t> required </a:t>
            </a:r>
            <a:r>
              <a:rPr lang="en-US" sz="3200" dirty="0">
                <a:solidFill>
                  <a:schemeClr val="tx1"/>
                </a:solidFill>
                <a:latin typeface="Chalkboard"/>
                <a:cs typeface="Chalkboard"/>
              </a:rPr>
              <a:t>volunteer safety course from Fulton County. Once you have completed the registration, it is good for two years. It can take up to 48 hours for it to be cleared in the system. </a:t>
            </a:r>
          </a:p>
          <a:p>
            <a:r>
              <a:rPr lang="en-US" dirty="0">
                <a:hlinkClick r:id="rId2"/>
              </a:rPr>
              <a:t>https://www.fultonschools.org/volunteer</a:t>
            </a:r>
            <a:endParaRPr lang="en-US" dirty="0">
              <a:solidFill>
                <a:srgbClr val="0000FF"/>
              </a:solidFill>
            </a:endParaRPr>
          </a:p>
          <a:p>
            <a:r>
              <a:rPr lang="en-US" dirty="0"/>
              <a:t>All volunteers will need to complete this, so please communicate this to your party volunteers and any other classroom volunteers.</a:t>
            </a:r>
          </a:p>
        </p:txBody>
      </p:sp>
    </p:spTree>
    <p:extLst>
      <p:ext uri="{BB962C8B-B14F-4D97-AF65-F5344CB8AC3E}">
        <p14:creationId xmlns:p14="http://schemas.microsoft.com/office/powerpoint/2010/main" val="2988271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775894658"/>
              </p:ext>
            </p:extLst>
          </p:nvPr>
        </p:nvGraphicFramePr>
        <p:xfrm>
          <a:off x="2057400" y="957813"/>
          <a:ext cx="6501988"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2375071" y="1066800"/>
            <a:ext cx="184666" cy="923330"/>
          </a:xfrm>
          <a:prstGeom prst="rect">
            <a:avLst/>
          </a:prstGeom>
          <a:noFill/>
        </p:spPr>
        <p:txBody>
          <a:bodyPr wrap="none" lIns="91440" tIns="45720" rIns="91440" bIns="45720">
            <a:spAutoFit/>
          </a:bodyPr>
          <a:lstStyle/>
          <a:p>
            <a:pPr algn="ct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TextBox 8"/>
          <p:cNvSpPr txBox="1"/>
          <p:nvPr/>
        </p:nvSpPr>
        <p:spPr>
          <a:xfrm>
            <a:off x="152400" y="319445"/>
            <a:ext cx="8763000" cy="769441"/>
          </a:xfrm>
          <a:prstGeom prst="rect">
            <a:avLst/>
          </a:prstGeom>
        </p:spPr>
        <p:txBody>
          <a:bodyPr vert="horz" lIns="91440" tIns="45720" rIns="91440" bIns="45720" rtlCol="0" anchor="ctr">
            <a:normAutofit fontScale="97500"/>
          </a:bodyPr>
          <a:lstStyle>
            <a:lvl1pPr algn="ctr" defTabSz="457200">
              <a:spcBef>
                <a:spcPct val="0"/>
              </a:spcBef>
              <a:buNone/>
              <a:defRPr sz="4400" b="1">
                <a:solidFill>
                  <a:srgbClr val="2F41FF"/>
                </a:solidFill>
                <a:latin typeface="Comic Sans MS"/>
                <a:ea typeface="+mj-ea"/>
                <a:cs typeface="Comic Sans MS"/>
              </a:defRPr>
            </a:lvl1pPr>
          </a:lstStyle>
          <a:p>
            <a:r>
              <a:rPr lang="en-US" sz="4000" b="0" dirty="0"/>
              <a:t>What does a Room Parent do?</a:t>
            </a:r>
          </a:p>
        </p:txBody>
      </p:sp>
      <p:sp>
        <p:nvSpPr>
          <p:cNvPr id="10" name="TextBox 9"/>
          <p:cNvSpPr txBox="1"/>
          <p:nvPr/>
        </p:nvSpPr>
        <p:spPr>
          <a:xfrm>
            <a:off x="2209800" y="1295400"/>
            <a:ext cx="762000" cy="584776"/>
          </a:xfrm>
          <a:prstGeom prst="rect">
            <a:avLst/>
          </a:prstGeom>
          <a:noFill/>
        </p:spPr>
        <p:txBody>
          <a:bodyPr wrap="square" rtlCol="0">
            <a:spAutoFit/>
          </a:bodyPr>
          <a:lstStyle/>
          <a:p>
            <a:pPr algn="ctr"/>
            <a:r>
              <a:rPr lang="en-US" sz="3200" dirty="0">
                <a:solidFill>
                  <a:srgbClr val="000000"/>
                </a:solidFill>
                <a:latin typeface="Chalkduster"/>
                <a:cs typeface="Chalkduster"/>
              </a:rPr>
              <a:t>1.</a:t>
            </a:r>
          </a:p>
        </p:txBody>
      </p:sp>
      <p:sp>
        <p:nvSpPr>
          <p:cNvPr id="13" name="TextBox 12"/>
          <p:cNvSpPr txBox="1"/>
          <p:nvPr/>
        </p:nvSpPr>
        <p:spPr>
          <a:xfrm>
            <a:off x="2667000" y="2362200"/>
            <a:ext cx="914400" cy="584776"/>
          </a:xfrm>
          <a:prstGeom prst="rect">
            <a:avLst/>
          </a:prstGeom>
          <a:noFill/>
        </p:spPr>
        <p:txBody>
          <a:bodyPr wrap="square" rtlCol="0">
            <a:spAutoFit/>
          </a:bodyPr>
          <a:lstStyle/>
          <a:p>
            <a:pPr algn="ctr"/>
            <a:r>
              <a:rPr lang="en-US" sz="3200" dirty="0">
                <a:solidFill>
                  <a:srgbClr val="000000"/>
                </a:solidFill>
                <a:latin typeface="Chalkduster"/>
                <a:cs typeface="Chalkduster"/>
              </a:rPr>
              <a:t>2.</a:t>
            </a:r>
          </a:p>
        </p:txBody>
      </p:sp>
      <p:sp>
        <p:nvSpPr>
          <p:cNvPr id="14" name="TextBox 13"/>
          <p:cNvSpPr txBox="1"/>
          <p:nvPr/>
        </p:nvSpPr>
        <p:spPr>
          <a:xfrm>
            <a:off x="2819400" y="3352800"/>
            <a:ext cx="762000" cy="584776"/>
          </a:xfrm>
          <a:prstGeom prst="rect">
            <a:avLst/>
          </a:prstGeom>
          <a:noFill/>
        </p:spPr>
        <p:txBody>
          <a:bodyPr wrap="square" rtlCol="0">
            <a:spAutoFit/>
          </a:bodyPr>
          <a:lstStyle/>
          <a:p>
            <a:pPr algn="ctr"/>
            <a:r>
              <a:rPr lang="en-US" sz="3200" dirty="0">
                <a:solidFill>
                  <a:srgbClr val="000000"/>
                </a:solidFill>
                <a:latin typeface="Chalkduster"/>
                <a:cs typeface="Chalkduster"/>
              </a:rPr>
              <a:t>3.</a:t>
            </a:r>
          </a:p>
        </p:txBody>
      </p:sp>
      <p:sp>
        <p:nvSpPr>
          <p:cNvPr id="16" name="TextBox 15"/>
          <p:cNvSpPr txBox="1"/>
          <p:nvPr/>
        </p:nvSpPr>
        <p:spPr>
          <a:xfrm>
            <a:off x="2743200" y="4343400"/>
            <a:ext cx="762000" cy="584776"/>
          </a:xfrm>
          <a:prstGeom prst="rect">
            <a:avLst/>
          </a:prstGeom>
          <a:noFill/>
        </p:spPr>
        <p:txBody>
          <a:bodyPr wrap="square" rtlCol="0">
            <a:spAutoFit/>
          </a:bodyPr>
          <a:lstStyle/>
          <a:p>
            <a:r>
              <a:rPr lang="en-US" sz="3200" dirty="0">
                <a:solidFill>
                  <a:srgbClr val="000000"/>
                </a:solidFill>
                <a:latin typeface="Chalkduster"/>
                <a:cs typeface="Chalkduster"/>
              </a:rPr>
              <a:t>4.</a:t>
            </a:r>
          </a:p>
        </p:txBody>
      </p:sp>
      <p:sp>
        <p:nvSpPr>
          <p:cNvPr id="17" name="TextBox 16"/>
          <p:cNvSpPr txBox="1"/>
          <p:nvPr/>
        </p:nvSpPr>
        <p:spPr>
          <a:xfrm>
            <a:off x="2362200" y="5410200"/>
            <a:ext cx="609600" cy="584776"/>
          </a:xfrm>
          <a:prstGeom prst="rect">
            <a:avLst/>
          </a:prstGeom>
          <a:noFill/>
        </p:spPr>
        <p:txBody>
          <a:bodyPr wrap="square" rtlCol="0">
            <a:spAutoFit/>
          </a:bodyPr>
          <a:lstStyle/>
          <a:p>
            <a:r>
              <a:rPr lang="en-US" sz="3200" dirty="0">
                <a:solidFill>
                  <a:srgbClr val="000000"/>
                </a:solidFill>
                <a:latin typeface="Chalkduster"/>
                <a:cs typeface="Chalkduster"/>
              </a:rPr>
              <a:t>5.</a:t>
            </a:r>
          </a:p>
        </p:txBody>
      </p:sp>
    </p:spTree>
    <p:extLst>
      <p:ext uri="{BB962C8B-B14F-4D97-AF65-F5344CB8AC3E}">
        <p14:creationId xmlns:p14="http://schemas.microsoft.com/office/powerpoint/2010/main" val="114364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vert="horz" lIns="91440" tIns="45720" rIns="91440" bIns="45720" rtlCol="0" anchor="ctr">
            <a:normAutofit/>
          </a:bodyPr>
          <a:lstStyle/>
          <a:p>
            <a:r>
              <a:rPr lang="en-US" sz="4000" dirty="0">
                <a:solidFill>
                  <a:srgbClr val="2F41FF"/>
                </a:solidFill>
                <a:latin typeface="Comic Sans MS"/>
                <a:ea typeface="+mj-ea"/>
                <a:cs typeface="Comic Sans MS"/>
              </a:rPr>
              <a:t>General Guidelines</a:t>
            </a:r>
          </a:p>
        </p:txBody>
      </p:sp>
      <p:graphicFrame>
        <p:nvGraphicFramePr>
          <p:cNvPr id="6" name="Diagram 5"/>
          <p:cNvGraphicFramePr/>
          <p:nvPr>
            <p:extLst>
              <p:ext uri="{D42A27DB-BD31-4B8C-83A1-F6EECF244321}">
                <p14:modId xmlns:p14="http://schemas.microsoft.com/office/powerpoint/2010/main" val="4136397133"/>
              </p:ext>
            </p:extLst>
          </p:nvPr>
        </p:nvGraphicFramePr>
        <p:xfrm>
          <a:off x="842900" y="1326890"/>
          <a:ext cx="65485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3963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43000" y="1092558"/>
            <a:ext cx="7211785" cy="4470042"/>
          </a:xfrm>
        </p:spPr>
      </p:pic>
      <p:sp>
        <p:nvSpPr>
          <p:cNvPr id="5" name="TextBox 4"/>
          <p:cNvSpPr txBox="1"/>
          <p:nvPr/>
        </p:nvSpPr>
        <p:spPr>
          <a:xfrm rot="20140450">
            <a:off x="1606378" y="2152273"/>
            <a:ext cx="6285028" cy="1275221"/>
          </a:xfrm>
          <a:prstGeom prst="rect">
            <a:avLst/>
          </a:prstGeom>
          <a:noFill/>
        </p:spPr>
        <p:txBody>
          <a:bodyPr wrap="square" rtlCol="0">
            <a:spAutoFit/>
          </a:bodyPr>
          <a:lstStyle/>
          <a:p>
            <a:pPr>
              <a:lnSpc>
                <a:spcPct val="130000"/>
              </a:lnSpc>
            </a:pPr>
            <a:r>
              <a:rPr lang="en-US" sz="6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alkboard"/>
                <a:cs typeface="Chalkboard"/>
              </a:rPr>
              <a:t>Communication</a:t>
            </a:r>
          </a:p>
        </p:txBody>
      </p:sp>
    </p:spTree>
    <p:extLst>
      <p:ext uri="{BB962C8B-B14F-4D97-AF65-F5344CB8AC3E}">
        <p14:creationId xmlns:p14="http://schemas.microsoft.com/office/powerpoint/2010/main" val="1289878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a:solidFill>
                  <a:srgbClr val="2F41FF"/>
                </a:solidFill>
                <a:latin typeface="Comic Sans MS"/>
                <a:ea typeface="+mj-ea"/>
                <a:cs typeface="Comic Sans MS"/>
              </a:rPr>
              <a:t>Communicating with Teachers</a:t>
            </a:r>
          </a:p>
        </p:txBody>
      </p:sp>
      <p:sp>
        <p:nvSpPr>
          <p:cNvPr id="3" name="Content Placeholder 2"/>
          <p:cNvSpPr>
            <a:spLocks noGrp="1"/>
          </p:cNvSpPr>
          <p:nvPr>
            <p:ph idx="1"/>
          </p:nvPr>
        </p:nvSpPr>
        <p:spPr>
          <a:xfrm>
            <a:off x="457200" y="1752600"/>
            <a:ext cx="8458200" cy="4449763"/>
          </a:xfrm>
        </p:spPr>
        <p:txBody>
          <a:bodyPr>
            <a:normAutofit fontScale="92500" lnSpcReduction="10000"/>
          </a:bodyPr>
          <a:lstStyle/>
          <a:p>
            <a:pPr>
              <a:spcAft>
                <a:spcPts val="1200"/>
              </a:spcAft>
            </a:pPr>
            <a:r>
              <a:rPr lang="en-US" dirty="0"/>
              <a:t>Communicate with the teacher about what is needed and then communicate with the Support Parent(s) in your room about how they can help.</a:t>
            </a:r>
          </a:p>
          <a:p>
            <a:pPr>
              <a:spcAft>
                <a:spcPts val="1200"/>
              </a:spcAft>
            </a:pPr>
            <a:r>
              <a:rPr lang="en-US" dirty="0"/>
              <a:t>Obtain a class roster for your class (including e-mail addresses) from the teacher.</a:t>
            </a:r>
          </a:p>
          <a:p>
            <a:pPr>
              <a:spcAft>
                <a:spcPts val="1200"/>
              </a:spcAft>
            </a:pPr>
            <a:r>
              <a:rPr lang="en-US" dirty="0"/>
              <a:t>Use email for most communication.</a:t>
            </a:r>
          </a:p>
          <a:p>
            <a:pPr>
              <a:spcAft>
                <a:spcPts val="1200"/>
              </a:spcAft>
            </a:pPr>
            <a:r>
              <a:rPr lang="en-US" dirty="0"/>
              <a:t>Items for teacher’s mailboxes should be left with the front office staff.</a:t>
            </a:r>
          </a:p>
          <a:p>
            <a:endParaRPr lang="en-US" sz="2800" dirty="0"/>
          </a:p>
          <a:p>
            <a:pPr marL="0" indent="0">
              <a:buNone/>
            </a:pPr>
            <a:endParaRPr lang="en-US" dirty="0"/>
          </a:p>
          <a:p>
            <a:pPr marL="0" lvl="0" indent="0">
              <a:buNone/>
            </a:pPr>
            <a:endParaRPr lang="en-US" dirty="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633536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2F41FF"/>
                </a:solidFill>
                <a:latin typeface="Comic Sans MS"/>
                <a:cs typeface="Comic Sans MS"/>
              </a:rPr>
              <a:t>Communicating with Parents</a:t>
            </a:r>
          </a:p>
        </p:txBody>
      </p:sp>
      <p:sp>
        <p:nvSpPr>
          <p:cNvPr id="3" name="Content Placeholder 2"/>
          <p:cNvSpPr>
            <a:spLocks noGrp="1"/>
          </p:cNvSpPr>
          <p:nvPr>
            <p:ph idx="1"/>
          </p:nvPr>
        </p:nvSpPr>
        <p:spPr>
          <a:xfrm>
            <a:off x="533400" y="1447800"/>
            <a:ext cx="8229600" cy="4754563"/>
          </a:xfrm>
        </p:spPr>
        <p:txBody>
          <a:bodyPr>
            <a:normAutofit fontScale="85000" lnSpcReduction="10000"/>
          </a:bodyPr>
          <a:lstStyle/>
          <a:p>
            <a:pPr marL="0" indent="0">
              <a:spcAft>
                <a:spcPts val="600"/>
              </a:spcAft>
              <a:buNone/>
            </a:pPr>
            <a:endParaRPr lang="en-US" sz="2000" dirty="0"/>
          </a:p>
          <a:p>
            <a:pPr lvl="1">
              <a:spcAft>
                <a:spcPts val="600"/>
              </a:spcAft>
              <a:buFont typeface="Arial" panose="020B0604020202020204" pitchFamily="34" charset="0"/>
              <a:buChar char="•"/>
            </a:pPr>
            <a:r>
              <a:rPr lang="en-US" sz="2400" dirty="0"/>
              <a:t>Introduce yourself to the class parents via e-mail using the pre-approved letter from your Room Parent Coordinator.  </a:t>
            </a:r>
          </a:p>
          <a:p>
            <a:pPr lvl="1">
              <a:spcAft>
                <a:spcPts val="600"/>
              </a:spcAft>
              <a:buFont typeface="Arial" panose="020B0604020202020204" pitchFamily="34" charset="0"/>
              <a:buChar char="•"/>
            </a:pPr>
            <a:r>
              <a:rPr lang="en-US" sz="2400" dirty="0"/>
              <a:t>Use </a:t>
            </a:r>
            <a:r>
              <a:rPr lang="en-US" sz="2400" dirty="0" err="1"/>
              <a:t>SignupGenius</a:t>
            </a:r>
            <a:r>
              <a:rPr lang="en-US" sz="2400" dirty="0"/>
              <a:t> for coordinating parent volunteers: </a:t>
            </a:r>
            <a:r>
              <a:rPr lang="en-US" sz="2400" dirty="0">
                <a:hlinkClick r:id="rId3"/>
              </a:rPr>
              <a:t>www.signupgenius.com</a:t>
            </a:r>
            <a:endParaRPr lang="en-US" sz="2400" dirty="0"/>
          </a:p>
          <a:p>
            <a:pPr lvl="1">
              <a:spcAft>
                <a:spcPts val="600"/>
              </a:spcAft>
              <a:buFont typeface="Arial" panose="020B0604020202020204" pitchFamily="34" charset="0"/>
              <a:buChar char="•"/>
            </a:pPr>
            <a:r>
              <a:rPr lang="en-US" sz="2400" dirty="0"/>
              <a:t>Any formal communication outside of the typical room parent communication (preapproved intro letter at beginning of the year, asking for party items, asking for party volunteers, organizing teacher appreciation, communicating about teacher birthday books, asking for volunteers for activities at request of teacher, etc.) should be approved by Ms. Cooke. If you are unclear about whether your communication needs approval, check with the Room Parent Coordinator. </a:t>
            </a:r>
          </a:p>
          <a:p>
            <a:pPr lvl="1">
              <a:spcAft>
                <a:spcPts val="600"/>
              </a:spcAft>
            </a:pPr>
            <a:r>
              <a:rPr lang="en-US" sz="2100" dirty="0"/>
              <a:t>If you need communication approved, email Ms. Cooke at </a:t>
            </a:r>
            <a:r>
              <a:rPr lang="en-US" sz="2100" u="sng" dirty="0">
                <a:solidFill>
                  <a:srgbClr val="0000FF"/>
                </a:solidFill>
                <a:hlinkClick r:id="rId4"/>
              </a:rPr>
              <a:t>cookeK1</a:t>
            </a:r>
            <a:r>
              <a:rPr lang="en-US" sz="2100" u="sng" dirty="0">
                <a:hlinkClick r:id="rId4"/>
              </a:rPr>
              <a:t>@</a:t>
            </a:r>
            <a:r>
              <a:rPr lang="en-US" sz="2100" dirty="0">
                <a:hlinkClick r:id="rId4"/>
              </a:rPr>
              <a:t>fultonschools.org</a:t>
            </a:r>
            <a:r>
              <a:rPr lang="en-US" sz="2100" dirty="0"/>
              <a:t> and cc Denise </a:t>
            </a:r>
            <a:r>
              <a:rPr lang="en-US" sz="2100" dirty="0" err="1"/>
              <a:t>Fasone</a:t>
            </a:r>
            <a:r>
              <a:rPr lang="en-US" sz="2100" dirty="0"/>
              <a:t> at </a:t>
            </a:r>
            <a:r>
              <a:rPr lang="en-US" sz="2100" dirty="0">
                <a:hlinkClick r:id="rId5"/>
              </a:rPr>
              <a:t>fasone@fultonschools.org</a:t>
            </a:r>
            <a:r>
              <a:rPr lang="en-US" sz="2100" dirty="0"/>
              <a:t>. Please allow 48 hours for approval.</a:t>
            </a:r>
          </a:p>
          <a:p>
            <a:pPr marL="0" indent="0">
              <a:spcAft>
                <a:spcPts val="600"/>
              </a:spcAft>
              <a:buNone/>
            </a:pPr>
            <a:endParaRPr lang="en-US" dirty="0"/>
          </a:p>
          <a:p>
            <a:pPr marL="0" lvl="0" indent="0">
              <a:spcAft>
                <a:spcPts val="600"/>
              </a:spcAft>
              <a:buNone/>
            </a:pPr>
            <a:endParaRPr lang="en-US" dirty="0"/>
          </a:p>
          <a:p>
            <a:pPr marL="0" lvl="0" indent="0">
              <a:spcAft>
                <a:spcPts val="600"/>
              </a:spcAft>
              <a:buNone/>
            </a:pPr>
            <a:endParaRPr lang="en-US" dirty="0"/>
          </a:p>
          <a:p>
            <a:pPr marL="0" indent="0">
              <a:spcAft>
                <a:spcPts val="600"/>
              </a:spcAft>
              <a:buNone/>
            </a:pPr>
            <a:endParaRPr lang="en-US" dirty="0"/>
          </a:p>
        </p:txBody>
      </p:sp>
    </p:spTree>
    <p:extLst>
      <p:ext uri="{BB962C8B-B14F-4D97-AF65-F5344CB8AC3E}">
        <p14:creationId xmlns:p14="http://schemas.microsoft.com/office/powerpoint/2010/main" val="3192773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11540</TotalTime>
  <Words>1688</Words>
  <Application>Microsoft Office PowerPoint</Application>
  <PresentationFormat>On-screen Show (4:3)</PresentationFormat>
  <Paragraphs>161</Paragraphs>
  <Slides>22</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Chalkboard</vt:lpstr>
      <vt:lpstr>Chalkduster</vt:lpstr>
      <vt:lpstr>Comic Sans MS</vt:lpstr>
      <vt:lpstr>Tahoma</vt:lpstr>
      <vt:lpstr>Office Theme</vt:lpstr>
      <vt:lpstr>PowerPoint Presentation</vt:lpstr>
      <vt:lpstr>PTA Room Parent Coordinator</vt:lpstr>
      <vt:lpstr>Agenda</vt:lpstr>
      <vt:lpstr>Volunteer Registration</vt:lpstr>
      <vt:lpstr>PowerPoint Presentation</vt:lpstr>
      <vt:lpstr>General Guidelines</vt:lpstr>
      <vt:lpstr>PowerPoint Presentation</vt:lpstr>
      <vt:lpstr>Communicating with Teachers</vt:lpstr>
      <vt:lpstr>Communicating with Parents</vt:lpstr>
      <vt:lpstr>PowerPoint Presentation</vt:lpstr>
      <vt:lpstr>What is the Classroom Activity Fund?</vt:lpstr>
      <vt:lpstr>PowerPoint Presentation</vt:lpstr>
      <vt:lpstr>PowerPoint Presentation</vt:lpstr>
      <vt:lpstr>PowerPoint Presentation</vt:lpstr>
      <vt:lpstr>PowerPoint Presentation</vt:lpstr>
      <vt:lpstr>PowerPoint Presentation</vt:lpstr>
      <vt:lpstr>PowerPoint Presentation</vt:lpstr>
      <vt:lpstr>Receipts &amp; Reimbursements</vt:lpstr>
      <vt:lpstr>PowerPoint Presentation</vt:lpstr>
      <vt:lpstr>PowerPoint Presentation</vt:lpstr>
      <vt:lpstr>PowerPoint Presentation</vt:lpstr>
      <vt:lpstr>PowerPoint Presentation</vt:lpstr>
    </vt:vector>
  </TitlesOfParts>
  <Company>Accenture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Ocee Elementary “Home of the Otters”</dc:title>
  <dc:creator>dawn.a.dickey</dc:creator>
  <cp:lastModifiedBy>Lindsay Phillips</cp:lastModifiedBy>
  <cp:revision>244</cp:revision>
  <cp:lastPrinted>2014-08-26T17:46:02Z</cp:lastPrinted>
  <dcterms:created xsi:type="dcterms:W3CDTF">2009-07-30T14:04:24Z</dcterms:created>
  <dcterms:modified xsi:type="dcterms:W3CDTF">2022-08-18T14:35:08Z</dcterms:modified>
</cp:coreProperties>
</file>